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62"/>
  </p:notesMasterIdLst>
  <p:sldIdLst>
    <p:sldId id="1206" r:id="rId5"/>
    <p:sldId id="1258" r:id="rId6"/>
    <p:sldId id="1259" r:id="rId7"/>
    <p:sldId id="1207" r:id="rId8"/>
    <p:sldId id="1249" r:id="rId9"/>
    <p:sldId id="1250" r:id="rId10"/>
    <p:sldId id="1251" r:id="rId11"/>
    <p:sldId id="1252" r:id="rId12"/>
    <p:sldId id="1253" r:id="rId13"/>
    <p:sldId id="1254" r:id="rId14"/>
    <p:sldId id="1255" r:id="rId15"/>
    <p:sldId id="1208" r:id="rId16"/>
    <p:sldId id="336" r:id="rId17"/>
    <p:sldId id="335" r:id="rId18"/>
    <p:sldId id="337" r:id="rId19"/>
    <p:sldId id="338" r:id="rId20"/>
    <p:sldId id="339" r:id="rId21"/>
    <p:sldId id="1209" r:id="rId22"/>
    <p:sldId id="563" r:id="rId23"/>
    <p:sldId id="1212" r:id="rId24"/>
    <p:sldId id="572" r:id="rId25"/>
    <p:sldId id="1213" r:id="rId26"/>
    <p:sldId id="1214" r:id="rId27"/>
    <p:sldId id="1256" r:id="rId28"/>
    <p:sldId id="1189" r:id="rId29"/>
    <p:sldId id="1202" r:id="rId30"/>
    <p:sldId id="491" r:id="rId31"/>
    <p:sldId id="638" r:id="rId32"/>
    <p:sldId id="561" r:id="rId33"/>
    <p:sldId id="1257" r:id="rId34"/>
    <p:sldId id="276" r:id="rId35"/>
    <p:sldId id="267" r:id="rId36"/>
    <p:sldId id="269" r:id="rId37"/>
    <p:sldId id="268" r:id="rId38"/>
    <p:sldId id="270" r:id="rId39"/>
    <p:sldId id="271" r:id="rId40"/>
    <p:sldId id="272" r:id="rId41"/>
    <p:sldId id="262" r:id="rId42"/>
    <p:sldId id="279" r:id="rId43"/>
    <p:sldId id="277" r:id="rId44"/>
    <p:sldId id="273" r:id="rId45"/>
    <p:sldId id="274" r:id="rId46"/>
    <p:sldId id="275" r:id="rId47"/>
    <p:sldId id="280" r:id="rId48"/>
    <p:sldId id="281" r:id="rId49"/>
    <p:sldId id="297" r:id="rId50"/>
    <p:sldId id="283" r:id="rId51"/>
    <p:sldId id="284" r:id="rId52"/>
    <p:sldId id="285" r:id="rId53"/>
    <p:sldId id="257" r:id="rId54"/>
    <p:sldId id="288" r:id="rId55"/>
    <p:sldId id="289" r:id="rId56"/>
    <p:sldId id="290" r:id="rId57"/>
    <p:sldId id="291" r:id="rId58"/>
    <p:sldId id="292" r:id="rId59"/>
    <p:sldId id="293" r:id="rId60"/>
    <p:sldId id="294" r:id="rId61"/>
  </p:sldIdLst>
  <p:sldSz cx="12192000" cy="6858000"/>
  <p:notesSz cx="6858000" cy="9144000"/>
  <p:embeddedFontLst>
    <p:embeddedFont>
      <p:font typeface="Kanit SemiBold" pitchFamily="2" charset="-34"/>
      <p:bold r:id="rId63"/>
      <p:boldItalic r:id="rId64"/>
    </p:embeddedFont>
    <p:embeddedFont>
      <p:font typeface="Montserrat" panose="00000500000000000000" pitchFamily="2" charset="0"/>
      <p:regular r:id="rId65"/>
      <p:bold r:id="rId66"/>
      <p:italic r:id="rId67"/>
      <p:boldItalic r:id="rId68"/>
    </p:embeddedFont>
    <p:embeddedFont>
      <p:font typeface="Montserrat SemiBold" panose="00000700000000000000" pitchFamily="2" charset="0"/>
      <p:bold r:id="rId69"/>
      <p:boldItalic r:id="rId70"/>
    </p:embeddedFont>
    <p:embeddedFont>
      <p:font typeface="Raleway" pitchFamily="2" charset="0"/>
      <p:regular r:id="rId71"/>
      <p:bold r:id="rId72"/>
      <p:italic r:id="rId73"/>
      <p:boldItalic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B4C0"/>
    <a:srgbClr val="02015F"/>
    <a:srgbClr val="E3F1FB"/>
    <a:srgbClr val="99E7EF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4.fntdata"/><Relationship Id="rId74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FE3D-C7D1-4BD9-8E0E-C094FB2A2D4F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3A255-A9EB-4F87-9263-C00FB16748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52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67426-9B2A-4E63-915E-3EC4C47310C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3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67426-9B2A-4E63-915E-3EC4C47310C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62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D143646-BD03-BE78-E52E-93F25B7AC6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1380" y="1807859"/>
            <a:ext cx="2855975" cy="33539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BB545F-5D16-691E-C249-14EACAF08DF1}"/>
              </a:ext>
            </a:extLst>
          </p:cNvPr>
          <p:cNvSpPr txBox="1"/>
          <p:nvPr userDrawn="1"/>
        </p:nvSpPr>
        <p:spPr>
          <a:xfrm>
            <a:off x="819150" y="523875"/>
            <a:ext cx="3743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+mj-lt"/>
              </a:rPr>
              <a:t>INSTRUCTIONS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DDA8EE-3EBC-C6A0-2C36-EC5ACB9BC9E1}"/>
              </a:ext>
            </a:extLst>
          </p:cNvPr>
          <p:cNvSpPr txBox="1"/>
          <p:nvPr userDrawn="1"/>
        </p:nvSpPr>
        <p:spPr>
          <a:xfrm>
            <a:off x="819150" y="1231761"/>
            <a:ext cx="10382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0" dirty="0">
                <a:latin typeface="+mj-lt"/>
              </a:rPr>
              <a:t>Please follow these guidelines when producing your presentation: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C474A8-EA24-A701-7477-84509D7B1892}"/>
              </a:ext>
            </a:extLst>
          </p:cNvPr>
          <p:cNvSpPr txBox="1"/>
          <p:nvPr userDrawn="1"/>
        </p:nvSpPr>
        <p:spPr>
          <a:xfrm>
            <a:off x="7124700" y="1719467"/>
            <a:ext cx="44196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Blip>
                <a:blip r:embed="rId3"/>
              </a:buBlip>
            </a:pPr>
            <a:r>
              <a:rPr lang="en-US" dirty="0"/>
              <a:t>Select “New Slide” from the menu bar to open the slide gallery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285750" indent="-285750">
              <a:buFontTx/>
              <a:buBlip>
                <a:blip r:embed="rId3"/>
              </a:buBlip>
            </a:pPr>
            <a:r>
              <a:rPr lang="en-US" dirty="0"/>
              <a:t>Select your preferred front page </a:t>
            </a:r>
            <a:br>
              <a:rPr lang="en-US" dirty="0"/>
            </a:br>
            <a:r>
              <a:rPr lang="en-US" sz="1400" b="1" i="1" dirty="0"/>
              <a:t>Note!</a:t>
            </a:r>
            <a:r>
              <a:rPr lang="en-US" sz="1400" i="1" dirty="0"/>
              <a:t> There is a corresponding divider slide and “Thank you” slide for every front page image</a:t>
            </a:r>
          </a:p>
          <a:p>
            <a:pPr marL="285750" indent="-285750">
              <a:buFontTx/>
              <a:buBlip>
                <a:blip r:embed="rId3"/>
              </a:buBlip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Tx/>
              <a:buBlip>
                <a:blip r:embed="rId3"/>
              </a:buBlip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Build your presentation using the available slide types</a:t>
            </a:r>
          </a:p>
          <a:p>
            <a:pPr marL="285750" indent="-285750">
              <a:buFontTx/>
              <a:buBlip>
                <a:blip r:embed="rId3"/>
              </a:buBlip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Tx/>
              <a:buBlip>
                <a:blip r:embed="rId3"/>
              </a:buBlip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Please use the colors and fonts shown on this page</a:t>
            </a:r>
          </a:p>
          <a:p>
            <a:pPr marL="285750" indent="-285750">
              <a:buFontTx/>
              <a:buBlip>
                <a:blip r:embed="rId3"/>
              </a:buBlip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Tx/>
              <a:buBlip>
                <a:blip r:embed="rId3"/>
              </a:buBlip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a slide type is missing, please contact Group Marketing</a:t>
            </a:r>
          </a:p>
          <a:p>
            <a:pPr marL="285750" indent="-285750">
              <a:buFontTx/>
              <a:buBlip>
                <a:blip r:embed="rId3"/>
              </a:buBlip>
            </a:pPr>
            <a:endParaRPr lang="en-US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Tx/>
              <a:buBlip>
                <a:blip r:embed="rId3"/>
              </a:buBlip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Remember to delete this slide before presenting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19D553-94F3-8E1A-DB03-35DDEBD42899}"/>
              </a:ext>
            </a:extLst>
          </p:cNvPr>
          <p:cNvGrpSpPr/>
          <p:nvPr userDrawn="1"/>
        </p:nvGrpSpPr>
        <p:grpSpPr>
          <a:xfrm>
            <a:off x="4308295" y="1719467"/>
            <a:ext cx="2347034" cy="2623582"/>
            <a:chOff x="4457524" y="3002657"/>
            <a:chExt cx="2347034" cy="26235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F1630FB-748E-4E49-ABD8-5F9532C967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57524" y="3371989"/>
              <a:ext cx="2347034" cy="225425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A4AC96-04AF-0EF9-7A25-56BA2C757FC7}"/>
                </a:ext>
              </a:extLst>
            </p:cNvPr>
            <p:cNvSpPr txBox="1"/>
            <p:nvPr userDrawn="1"/>
          </p:nvSpPr>
          <p:spPr>
            <a:xfrm>
              <a:off x="4601678" y="3002657"/>
              <a:ext cx="19094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b="1" u="sng" cap="all" baseline="0" dirty="0">
                  <a:solidFill>
                    <a:srgbClr val="02015F"/>
                  </a:solidFill>
                  <a:latin typeface="+mj-lt"/>
                </a:rPr>
                <a:t>Color palette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05F9B6-6474-1B5A-28B8-33FC981BE286}"/>
              </a:ext>
            </a:extLst>
          </p:cNvPr>
          <p:cNvGrpSpPr/>
          <p:nvPr userDrawn="1"/>
        </p:nvGrpSpPr>
        <p:grpSpPr>
          <a:xfrm>
            <a:off x="4452449" y="4370254"/>
            <a:ext cx="1457450" cy="1372436"/>
            <a:chOff x="4098207" y="5441573"/>
            <a:chExt cx="1457450" cy="13724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0191DA-D761-6470-8064-FA43648D1486}"/>
                </a:ext>
              </a:extLst>
            </p:cNvPr>
            <p:cNvSpPr txBox="1"/>
            <p:nvPr userDrawn="1"/>
          </p:nvSpPr>
          <p:spPr>
            <a:xfrm>
              <a:off x="4098207" y="5441573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u="sng" cap="all" baseline="0" dirty="0">
                  <a:solidFill>
                    <a:srgbClr val="02015F"/>
                  </a:solidFill>
                  <a:latin typeface="+mj-lt"/>
                </a:rPr>
                <a:t>FONTS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5BD46E9-530B-A5E7-9F5D-7E599F32BD73}"/>
                </a:ext>
              </a:extLst>
            </p:cNvPr>
            <p:cNvSpPr txBox="1"/>
            <p:nvPr userDrawn="1"/>
          </p:nvSpPr>
          <p:spPr>
            <a:xfrm>
              <a:off x="4098207" y="5795254"/>
              <a:ext cx="14574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Headline: </a:t>
              </a:r>
            </a:p>
            <a:p>
              <a:r>
                <a:rPr lang="en-US" sz="1400" kern="1200" dirty="0" err="1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Kanit</a:t>
              </a:r>
              <a:r>
                <a:rPr lang="en-US" sz="1400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 Semibold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CE9042-E562-74C4-E56D-6D8518967FCD}"/>
                </a:ext>
              </a:extLst>
            </p:cNvPr>
            <p:cNvSpPr txBox="1"/>
            <p:nvPr userDrawn="1"/>
          </p:nvSpPr>
          <p:spPr>
            <a:xfrm>
              <a:off x="4098207" y="6290789"/>
              <a:ext cx="8947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kern="1200" dirty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Text: </a:t>
              </a:r>
            </a:p>
            <a:p>
              <a:r>
                <a:rPr lang="en-US" sz="1400" kern="1200" dirty="0" err="1">
                  <a:solidFill>
                    <a:schemeClr val="tx1"/>
                  </a:solidFill>
                  <a:latin typeface="+mn-lt"/>
                  <a:ea typeface="+mj-ea"/>
                  <a:cs typeface="+mj-cs"/>
                </a:rPr>
                <a:t>Raleway</a:t>
              </a:r>
              <a:endParaRPr lang="en-US" sz="1400" kern="1200" dirty="0">
                <a:solidFill>
                  <a:schemeClr val="tx1"/>
                </a:solidFill>
                <a:latin typeface="+mn-lt"/>
                <a:ea typeface="+mj-ea"/>
                <a:cs typeface="+mj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377B8D-8EF0-8797-3C4F-E940E1529965}"/>
              </a:ext>
            </a:extLst>
          </p:cNvPr>
          <p:cNvGrpSpPr/>
          <p:nvPr userDrawn="1"/>
        </p:nvGrpSpPr>
        <p:grpSpPr>
          <a:xfrm>
            <a:off x="886480" y="1765979"/>
            <a:ext cx="734177" cy="425594"/>
            <a:chOff x="1528149" y="2022471"/>
            <a:chExt cx="734177" cy="42559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B17FDC8-DF44-96BE-766B-1047C10706F3}"/>
                </a:ext>
              </a:extLst>
            </p:cNvPr>
            <p:cNvSpPr/>
            <p:nvPr userDrawn="1"/>
          </p:nvSpPr>
          <p:spPr>
            <a:xfrm>
              <a:off x="1528149" y="2022471"/>
              <a:ext cx="256020" cy="425594"/>
            </a:xfrm>
            <a:custGeom>
              <a:avLst/>
              <a:gdLst>
                <a:gd name="csX0" fmla="*/ 0 w 256020"/>
                <a:gd name="csY0" fmla="*/ 0 h 425594"/>
                <a:gd name="csX1" fmla="*/ 256020 w 256020"/>
                <a:gd name="csY1" fmla="*/ 0 h 425594"/>
                <a:gd name="csX2" fmla="*/ 256020 w 256020"/>
                <a:gd name="csY2" fmla="*/ 425594 h 425594"/>
                <a:gd name="csX3" fmla="*/ 0 w 256020"/>
                <a:gd name="csY3" fmla="*/ 425594 h 425594"/>
                <a:gd name="csX4" fmla="*/ 0 w 256020"/>
                <a:gd name="csY4" fmla="*/ 0 h 42559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56020" h="425594" extrusionOk="0">
                  <a:moveTo>
                    <a:pt x="0" y="0"/>
                  </a:moveTo>
                  <a:cubicBezTo>
                    <a:pt x="108108" y="-1501"/>
                    <a:pt x="134674" y="-3455"/>
                    <a:pt x="256020" y="0"/>
                  </a:cubicBezTo>
                  <a:cubicBezTo>
                    <a:pt x="274117" y="173200"/>
                    <a:pt x="252800" y="215517"/>
                    <a:pt x="256020" y="425594"/>
                  </a:cubicBezTo>
                  <a:cubicBezTo>
                    <a:pt x="158754" y="425193"/>
                    <a:pt x="112813" y="432906"/>
                    <a:pt x="0" y="425594"/>
                  </a:cubicBezTo>
                  <a:cubicBezTo>
                    <a:pt x="11928" y="231419"/>
                    <a:pt x="-1494" y="163894"/>
                    <a:pt x="0" y="0"/>
                  </a:cubicBez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extLst>
                <a:ext uri="{C807C97D-BFC1-408E-A445-0C87EB9F89A2}">
                  <ask:lineSketchStyleProps xmlns:ask="http://schemas.microsoft.com/office/drawing/2018/sketchyshapes" sd="153509405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26FE3A59-C54A-706A-7C0E-7F1DB4BFB479}"/>
                </a:ext>
              </a:extLst>
            </p:cNvPr>
            <p:cNvSpPr/>
            <p:nvPr userDrawn="1"/>
          </p:nvSpPr>
          <p:spPr>
            <a:xfrm rot="5400000">
              <a:off x="1908111" y="2027745"/>
              <a:ext cx="293383" cy="415046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38428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B7C9A-2B22-9543-DAF7-0B81889EE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14311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69B13-F3C7-0D00-91FF-3CAADC473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82A658-5D95-C390-6A23-DF6D9AC01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F1A54-42AB-D010-D7E0-662CD4EEB7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7AC14-A9F2-C071-F9DB-0396A71E8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0665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D9C01-C443-0876-9457-3ED961F7F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4269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329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491F8-17A1-27E9-BDD1-D3F919CD7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5D4E8-2018-119B-1E5A-F543B69AD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1B57A-46EE-65DC-908B-99F9A7B2F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369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_PartnerMeeting">
    <p:bg>
      <p:bgPr>
        <a:solidFill>
          <a:srgbClr val="0201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id="{6D466DE6-EBF3-536E-1676-78E06F4AFE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D9E80-4165-DA5D-3915-EED4D640986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0" y="3929878"/>
            <a:ext cx="12192000" cy="435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Insert name + contact info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B0642-D943-2579-C95C-D0B88595428A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93FF10F-838F-3B12-BCC0-53A11436627D}"/>
              </a:ext>
            </a:extLst>
          </p:cNvPr>
          <p:cNvSpPr/>
          <p:nvPr userDrawn="1"/>
        </p:nvSpPr>
        <p:spPr>
          <a:xfrm>
            <a:off x="838200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971322-1387-14FB-3BA2-16566A639F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C0E72A-8A9B-420C-3FFE-A5B1EE83E7DD}"/>
              </a:ext>
            </a:extLst>
          </p:cNvPr>
          <p:cNvSpPr txBox="1"/>
          <p:nvPr userDrawn="1"/>
        </p:nvSpPr>
        <p:spPr>
          <a:xfrm>
            <a:off x="10778322" y="6627168"/>
            <a:ext cx="12955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</a:rPr>
              <a:t>trimit.com | </a:t>
            </a:r>
            <a:r>
              <a:rPr lang="en-US" sz="900" b="0" dirty="0">
                <a:solidFill>
                  <a:schemeClr val="bg1"/>
                </a:solidFill>
              </a:rPr>
              <a:t>Slide </a:t>
            </a:r>
            <a:fld id="{53383E95-5E03-4A4E-94F8-3420B8621053}" type="slidenum">
              <a:rPr lang="en-US" sz="900" b="0" smtClean="0">
                <a:solidFill>
                  <a:schemeClr val="bg1"/>
                </a:solidFill>
              </a:rPr>
              <a:pPr algn="r"/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4406B7-B085-C7BE-6229-E300EA2916A7}"/>
              </a:ext>
            </a:extLst>
          </p:cNvPr>
          <p:cNvSpPr txBox="1"/>
          <p:nvPr userDrawn="1"/>
        </p:nvSpPr>
        <p:spPr>
          <a:xfrm>
            <a:off x="118131" y="6627168"/>
            <a:ext cx="10679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</a:rPr>
              <a:t>© TRIMIT Group</a:t>
            </a:r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BF72FB-D347-A7A5-2116-BA4098189202}"/>
              </a:ext>
            </a:extLst>
          </p:cNvPr>
          <p:cNvSpPr txBox="1"/>
          <p:nvPr userDrawn="1"/>
        </p:nvSpPr>
        <p:spPr>
          <a:xfrm>
            <a:off x="0" y="2921168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  <a:latin typeface="+mj-lt"/>
              </a:rPr>
              <a:t>Thank you!</a:t>
            </a:r>
          </a:p>
        </p:txBody>
      </p:sp>
      <p:pic>
        <p:nvPicPr>
          <p:cNvPr id="6" name="Picture 5" descr="A black and white striped logo&#10;&#10;Description automatically generated">
            <a:extLst>
              <a:ext uri="{FF2B5EF4-FFF2-40B4-BE49-F238E27FC236}">
                <a16:creationId xmlns:a16="http://schemas.microsoft.com/office/drawing/2014/main" id="{358B1EF4-2E7F-E7C8-0228-B27B573D7A5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8056">
            <a:off x="-887146" y="3446481"/>
            <a:ext cx="5333360" cy="459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5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Frontpage_PartnerMeet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sitting at a desk&#10;&#10;Description automatically generated">
            <a:extLst>
              <a:ext uri="{FF2B5EF4-FFF2-40B4-BE49-F238E27FC236}">
                <a16:creationId xmlns:a16="http://schemas.microsoft.com/office/drawing/2014/main" id="{88C1C4FA-F727-A6D6-AF8B-854135319F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2B5B4-DBA6-0B04-E70B-48B3AB87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64542"/>
            <a:ext cx="10515600" cy="2172748"/>
          </a:xfrm>
        </p:spPr>
        <p:txBody>
          <a:bodyPr anchor="t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D9E80-4165-DA5D-3915-EED4D640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29000"/>
            <a:ext cx="10515600" cy="435542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92A7DE-1712-40C8-B959-A366B7E48985}"/>
              </a:ext>
            </a:extLst>
          </p:cNvPr>
          <p:cNvSpPr txBox="1"/>
          <p:nvPr userDrawn="1"/>
        </p:nvSpPr>
        <p:spPr>
          <a:xfrm>
            <a:off x="10778322" y="6627168"/>
            <a:ext cx="12955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</a:rPr>
              <a:t>trimit.com | </a:t>
            </a:r>
            <a:r>
              <a:rPr lang="en-US" sz="900" b="0" dirty="0">
                <a:solidFill>
                  <a:schemeClr val="bg1"/>
                </a:solidFill>
              </a:rPr>
              <a:t>Slide </a:t>
            </a:r>
            <a:fld id="{53383E95-5E03-4A4E-94F8-3420B8621053}" type="slidenum">
              <a:rPr lang="en-US" sz="900" b="0" smtClean="0">
                <a:solidFill>
                  <a:schemeClr val="bg1"/>
                </a:solidFill>
              </a:rPr>
              <a:pPr algn="r"/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5B0642-D943-2579-C95C-D0B88595428A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971322-1387-14FB-3BA2-16566A639F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5B8A4D-7E19-EAF4-04AB-2C0802211634}"/>
              </a:ext>
            </a:extLst>
          </p:cNvPr>
          <p:cNvSpPr txBox="1"/>
          <p:nvPr userDrawn="1"/>
        </p:nvSpPr>
        <p:spPr>
          <a:xfrm>
            <a:off x="118131" y="6627168"/>
            <a:ext cx="10679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>
                <a:solidFill>
                  <a:schemeClr val="bg1"/>
                </a:solidFill>
              </a:rPr>
              <a:t>© TRIMIT Group</a:t>
            </a:r>
            <a:endParaRPr 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Picture 9" descr="A black and white striped logo&#10;&#10;Description automatically generated">
            <a:extLst>
              <a:ext uri="{FF2B5EF4-FFF2-40B4-BE49-F238E27FC236}">
                <a16:creationId xmlns:a16="http://schemas.microsoft.com/office/drawing/2014/main" id="{3514301D-4F1E-1DC7-DB1E-73A605CF0B1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68056">
            <a:off x="-887146" y="3446481"/>
            <a:ext cx="5333360" cy="459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89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PartnerMeeting">
    <p:bg>
      <p:bgPr>
        <a:solidFill>
          <a:srgbClr val="E3F1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C9540B39-140A-BBC4-E3B5-66304C7EEF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black striped logo&#10;&#10;Description automatically generated">
            <a:extLst>
              <a:ext uri="{FF2B5EF4-FFF2-40B4-BE49-F238E27FC236}">
                <a16:creationId xmlns:a16="http://schemas.microsoft.com/office/drawing/2014/main" id="{DA97682C-5DB9-AB04-CF5F-53861A736B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-797434" y="3483531"/>
            <a:ext cx="5153939" cy="4442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2B5B4-DBA6-0B04-E70B-48B3AB87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DCD2AE-E84F-E0E6-5470-A0D59393AB89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DED35B-2459-861E-51C2-F008DE9EA1B5}"/>
              </a:ext>
            </a:extLst>
          </p:cNvPr>
          <p:cNvSpPr/>
          <p:nvPr userDrawn="1"/>
        </p:nvSpPr>
        <p:spPr>
          <a:xfrm>
            <a:off x="9980043" y="0"/>
            <a:ext cx="1383957" cy="681037"/>
          </a:xfrm>
          <a:prstGeom prst="rect">
            <a:avLst/>
          </a:prstGeom>
          <a:solidFill>
            <a:srgbClr val="0201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EE1F267-58DE-CA71-584F-BE5630D540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01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Fashion&amp;Apparel">
    <p:bg>
      <p:bgPr>
        <a:solidFill>
          <a:srgbClr val="E3F1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 suit&#10;&#10;Description automatically generated">
            <a:extLst>
              <a:ext uri="{FF2B5EF4-FFF2-40B4-BE49-F238E27FC236}">
                <a16:creationId xmlns:a16="http://schemas.microsoft.com/office/drawing/2014/main" id="{3DF48EED-DC73-142D-E1ED-1FF9025BD0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black striped logo&#10;&#10;Description automatically generated">
            <a:extLst>
              <a:ext uri="{FF2B5EF4-FFF2-40B4-BE49-F238E27FC236}">
                <a16:creationId xmlns:a16="http://schemas.microsoft.com/office/drawing/2014/main" id="{DA97682C-5DB9-AB04-CF5F-53861A736B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-797434" y="3483531"/>
            <a:ext cx="5153939" cy="4442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2B5B4-DBA6-0B04-E70B-48B3AB87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71F664-C671-0B19-28DA-1A29C2E7DBE3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3A8DAE-0EFB-C606-0911-0924698BCC2F}"/>
              </a:ext>
            </a:extLst>
          </p:cNvPr>
          <p:cNvSpPr/>
          <p:nvPr userDrawn="1"/>
        </p:nvSpPr>
        <p:spPr>
          <a:xfrm>
            <a:off x="9980043" y="0"/>
            <a:ext cx="1383957" cy="681037"/>
          </a:xfrm>
          <a:prstGeom prst="rect">
            <a:avLst/>
          </a:prstGeom>
          <a:solidFill>
            <a:srgbClr val="0201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126E557-D0C9-0ACD-BBA0-8310128103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21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Furniture&amp;Interior">
    <p:bg>
      <p:bgPr>
        <a:solidFill>
          <a:srgbClr val="E3F1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oom with a cabinet and a table&#10;&#10;Description automatically generated with medium confidence">
            <a:extLst>
              <a:ext uri="{FF2B5EF4-FFF2-40B4-BE49-F238E27FC236}">
                <a16:creationId xmlns:a16="http://schemas.microsoft.com/office/drawing/2014/main" id="{7A6DDCEA-2467-6C24-9595-FDCEFB5F33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black striped logo&#10;&#10;Description automatically generated">
            <a:extLst>
              <a:ext uri="{FF2B5EF4-FFF2-40B4-BE49-F238E27FC236}">
                <a16:creationId xmlns:a16="http://schemas.microsoft.com/office/drawing/2014/main" id="{DA97682C-5DB9-AB04-CF5F-53861A736B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-797434" y="3483531"/>
            <a:ext cx="5153939" cy="4442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2B5B4-DBA6-0B04-E70B-48B3AB87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D0F104-8E99-66BA-885C-1F00B90122AB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3BF8FF-3F8E-4603-8115-2D66FB95ADD2}"/>
              </a:ext>
            </a:extLst>
          </p:cNvPr>
          <p:cNvSpPr/>
          <p:nvPr userDrawn="1"/>
        </p:nvSpPr>
        <p:spPr>
          <a:xfrm>
            <a:off x="9980043" y="0"/>
            <a:ext cx="1383957" cy="681037"/>
          </a:xfrm>
          <a:prstGeom prst="rect">
            <a:avLst/>
          </a:prstGeom>
          <a:solidFill>
            <a:srgbClr val="0201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D917A65-68B5-015C-3F89-A1E6932EF0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89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ConfigurableProducts">
    <p:bg>
      <p:bgPr>
        <a:solidFill>
          <a:srgbClr val="E3F1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long shot of a conveyor belt&#10;&#10;Description automatically generated">
            <a:extLst>
              <a:ext uri="{FF2B5EF4-FFF2-40B4-BE49-F238E27FC236}">
                <a16:creationId xmlns:a16="http://schemas.microsoft.com/office/drawing/2014/main" id="{73760E88-4707-8E33-D9C7-76FD1A4ACE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blue and black striped logo&#10;&#10;Description automatically generated">
            <a:extLst>
              <a:ext uri="{FF2B5EF4-FFF2-40B4-BE49-F238E27FC236}">
                <a16:creationId xmlns:a16="http://schemas.microsoft.com/office/drawing/2014/main" id="{DA97682C-5DB9-AB04-CF5F-53861A736B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-797434" y="3483531"/>
            <a:ext cx="5153939" cy="44423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72B5B4-DBA6-0B04-E70B-48B3AB87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8D1888-2A97-C42C-1F72-A71345C509CA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21DCC2-D614-6394-610B-0E1B8E0EB0C0}"/>
              </a:ext>
            </a:extLst>
          </p:cNvPr>
          <p:cNvSpPr/>
          <p:nvPr userDrawn="1"/>
        </p:nvSpPr>
        <p:spPr>
          <a:xfrm>
            <a:off x="9980043" y="0"/>
            <a:ext cx="1383957" cy="681037"/>
          </a:xfrm>
          <a:prstGeom prst="rect">
            <a:avLst/>
          </a:prstGeom>
          <a:solidFill>
            <a:srgbClr val="0201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DE62BC9-E90B-329B-0F93-85C35A195E0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78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A5D4B9-6F93-8569-51C9-EFDEA4E59EDE}"/>
              </a:ext>
            </a:extLst>
          </p:cNvPr>
          <p:cNvSpPr txBox="1"/>
          <p:nvPr userDrawn="1"/>
        </p:nvSpPr>
        <p:spPr>
          <a:xfrm>
            <a:off x="1534193" y="2538303"/>
            <a:ext cx="2026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01E08C5-89F7-7541-C847-9F0989644B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2201" y="1413474"/>
            <a:ext cx="5181600" cy="4126089"/>
          </a:xfrm>
        </p:spPr>
        <p:txBody>
          <a:bodyPr anchor="ctr"/>
          <a:lstStyle>
            <a:lvl1pPr marL="457200" indent="-457200">
              <a:buFontTx/>
              <a:buBlip>
                <a:blip r:embed="rId2"/>
              </a:buBlip>
              <a:defRPr b="1"/>
            </a:lvl1pPr>
            <a:lvl2pPr marL="914400" indent="-457200">
              <a:buFont typeface="+mj-lt"/>
              <a:buAutoNum type="arabicPeriod"/>
              <a:defRPr/>
            </a:lvl2pPr>
            <a:lvl3pPr marL="1257300" indent="-3429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Add agenda point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Add agenda point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Add agenda point</a:t>
            </a:r>
          </a:p>
        </p:txBody>
      </p:sp>
      <p:pic>
        <p:nvPicPr>
          <p:cNvPr id="7" name="Picture 6" descr="A blue and black striped logo&#10;&#10;Description automatically generated">
            <a:extLst>
              <a:ext uri="{FF2B5EF4-FFF2-40B4-BE49-F238E27FC236}">
                <a16:creationId xmlns:a16="http://schemas.microsoft.com/office/drawing/2014/main" id="{56987A2A-8E3F-7D09-074F-7D73AE8D97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-797434" y="3483531"/>
            <a:ext cx="5153939" cy="444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50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1A42C-6D30-A329-F7A3-DA1309391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E2A65-759E-810C-1DB6-9D410198E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97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6166-E0FF-1235-DCCE-413215FAB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19A07-32E6-FEBA-073D-7F3B2971B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EA76A-6A04-8382-4E49-53D91F928F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5068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D5B0F9-2F93-2ED9-853B-ACCD0E13B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418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31F27-7403-90EC-7966-DA518C739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63E5F-4D2E-9CA3-79A6-86514A8F1DBC}"/>
              </a:ext>
            </a:extLst>
          </p:cNvPr>
          <p:cNvSpPr txBox="1"/>
          <p:nvPr userDrawn="1"/>
        </p:nvSpPr>
        <p:spPr>
          <a:xfrm>
            <a:off x="10778322" y="6627168"/>
            <a:ext cx="12955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/>
              <a:t>trimit.com | </a:t>
            </a:r>
            <a:r>
              <a:rPr lang="en-US" sz="900" b="0" dirty="0"/>
              <a:t>Slide </a:t>
            </a:r>
            <a:fld id="{53383E95-5E03-4A4E-94F8-3420B8621053}" type="slidenum">
              <a:rPr lang="en-US" sz="900" b="0" smtClean="0"/>
              <a:pPr algn="r"/>
              <a:t>‹#›</a:t>
            </a:fld>
            <a:endParaRPr lang="en-US" sz="900" b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7CFC71-B453-E2FE-C24C-A91CFA16D201}"/>
              </a:ext>
            </a:extLst>
          </p:cNvPr>
          <p:cNvSpPr/>
          <p:nvPr userDrawn="1"/>
        </p:nvSpPr>
        <p:spPr>
          <a:xfrm>
            <a:off x="838199" y="0"/>
            <a:ext cx="11353800" cy="74841"/>
          </a:xfrm>
          <a:prstGeom prst="rect">
            <a:avLst/>
          </a:prstGeom>
          <a:solidFill>
            <a:srgbClr val="3DB4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74CFCE-8F05-287E-9FA7-2849DD74B3E6}"/>
              </a:ext>
            </a:extLst>
          </p:cNvPr>
          <p:cNvSpPr/>
          <p:nvPr userDrawn="1"/>
        </p:nvSpPr>
        <p:spPr>
          <a:xfrm>
            <a:off x="9980043" y="0"/>
            <a:ext cx="1383957" cy="681037"/>
          </a:xfrm>
          <a:prstGeom prst="rect">
            <a:avLst/>
          </a:prstGeom>
          <a:solidFill>
            <a:srgbClr val="0201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18D3821-FA26-4AEF-0800-3E01F964785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087239" y="219938"/>
            <a:ext cx="1169564" cy="2676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2D43-A86F-5EC8-FFC5-EBA13488033B}"/>
              </a:ext>
            </a:extLst>
          </p:cNvPr>
          <p:cNvSpPr txBox="1"/>
          <p:nvPr userDrawn="1"/>
        </p:nvSpPr>
        <p:spPr>
          <a:xfrm>
            <a:off x="118131" y="6627168"/>
            <a:ext cx="10679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/>
              <a:t>© TRIMIT Group</a:t>
            </a:r>
            <a:endParaRPr lang="en-US" sz="900" b="0" dirty="0"/>
          </a:p>
        </p:txBody>
      </p:sp>
    </p:spTree>
    <p:extLst>
      <p:ext uri="{BB962C8B-B14F-4D97-AF65-F5344CB8AC3E}">
        <p14:creationId xmlns:p14="http://schemas.microsoft.com/office/powerpoint/2010/main" val="2287685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0" r:id="rId2"/>
    <p:sldLayoutId id="2147483692" r:id="rId3"/>
    <p:sldLayoutId id="2147483661" r:id="rId4"/>
    <p:sldLayoutId id="2147483680" r:id="rId5"/>
    <p:sldLayoutId id="2147483681" r:id="rId6"/>
    <p:sldLayoutId id="2147483662" r:id="rId7"/>
    <p:sldLayoutId id="2147483660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91" r:id="rId1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8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8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8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8F2FC-C5A6-FCA1-E074-70A445CD2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TRIMIT </a:t>
            </a:r>
            <a:br>
              <a:rPr lang="en-US" dirty="0"/>
            </a:br>
            <a:r>
              <a:rPr lang="en-US" dirty="0"/>
              <a:t>Master &amp; Item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CE08AE-BF3A-B19F-3B4B-F03BF88C9E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85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B560-DB23-D781-6419-AD7FB7DB6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– Intelligent</a:t>
            </a:r>
          </a:p>
        </p:txBody>
      </p:sp>
      <p:grpSp>
        <p:nvGrpSpPr>
          <p:cNvPr id="4" name="Gruppe 73">
            <a:extLst>
              <a:ext uri="{FF2B5EF4-FFF2-40B4-BE49-F238E27FC236}">
                <a16:creationId xmlns:a16="http://schemas.microsoft.com/office/drawing/2014/main" id="{57AF65A8-F4EC-4A8A-D10A-1C72E672ED05}"/>
              </a:ext>
            </a:extLst>
          </p:cNvPr>
          <p:cNvGrpSpPr/>
          <p:nvPr/>
        </p:nvGrpSpPr>
        <p:grpSpPr>
          <a:xfrm>
            <a:off x="8358354" y="2501018"/>
            <a:ext cx="1214973" cy="1785697"/>
            <a:chOff x="6238884" y="2000240"/>
            <a:chExt cx="1785950" cy="1785950"/>
          </a:xfrm>
        </p:grpSpPr>
        <p:sp>
          <p:nvSpPr>
            <p:cNvPr id="5" name="Rektangel 49">
              <a:extLst>
                <a:ext uri="{FF2B5EF4-FFF2-40B4-BE49-F238E27FC236}">
                  <a16:creationId xmlns:a16="http://schemas.microsoft.com/office/drawing/2014/main" id="{F8071E8B-8B75-20C9-F5DA-4F5D5BF1A1E4}"/>
                </a:ext>
              </a:extLst>
            </p:cNvPr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Color Table</a:t>
              </a:r>
            </a:p>
          </p:txBody>
        </p:sp>
        <p:sp>
          <p:nvSpPr>
            <p:cNvPr id="6" name="Rektangel 50">
              <a:extLst>
                <a:ext uri="{FF2B5EF4-FFF2-40B4-BE49-F238E27FC236}">
                  <a16:creationId xmlns:a16="http://schemas.microsoft.com/office/drawing/2014/main" id="{9FE0F753-4E22-25A6-6FCF-CC8A62CA9838}"/>
                </a:ext>
              </a:extLst>
            </p:cNvPr>
            <p:cNvSpPr/>
            <p:nvPr/>
          </p:nvSpPr>
          <p:spPr>
            <a:xfrm>
              <a:off x="6238884" y="221455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7" name="Rektangel 52">
              <a:extLst>
                <a:ext uri="{FF2B5EF4-FFF2-40B4-BE49-F238E27FC236}">
                  <a16:creationId xmlns:a16="http://schemas.microsoft.com/office/drawing/2014/main" id="{28C2D7F8-A226-3BF4-DE96-B1FF4AC5C34F}"/>
                </a:ext>
              </a:extLst>
            </p:cNvPr>
            <p:cNvSpPr/>
            <p:nvPr/>
          </p:nvSpPr>
          <p:spPr>
            <a:xfrm>
              <a:off x="6810388" y="221455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White</a:t>
              </a:r>
            </a:p>
          </p:txBody>
        </p:sp>
        <p:sp>
          <p:nvSpPr>
            <p:cNvPr id="8" name="Rektangel 53">
              <a:extLst>
                <a:ext uri="{FF2B5EF4-FFF2-40B4-BE49-F238E27FC236}">
                  <a16:creationId xmlns:a16="http://schemas.microsoft.com/office/drawing/2014/main" id="{DBAC21C6-8D8A-E27E-27AD-9B89FF1103E0}"/>
                </a:ext>
              </a:extLst>
            </p:cNvPr>
            <p:cNvSpPr/>
            <p:nvPr/>
          </p:nvSpPr>
          <p:spPr>
            <a:xfrm>
              <a:off x="6238884" y="235743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9" name="Rektangel 54">
              <a:extLst>
                <a:ext uri="{FF2B5EF4-FFF2-40B4-BE49-F238E27FC236}">
                  <a16:creationId xmlns:a16="http://schemas.microsoft.com/office/drawing/2014/main" id="{961A1984-F174-DB6B-442C-849D316E3AA0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Blue</a:t>
              </a:r>
            </a:p>
          </p:txBody>
        </p:sp>
        <p:sp>
          <p:nvSpPr>
            <p:cNvPr id="10" name="Rektangel 55">
              <a:extLst>
                <a:ext uri="{FF2B5EF4-FFF2-40B4-BE49-F238E27FC236}">
                  <a16:creationId xmlns:a16="http://schemas.microsoft.com/office/drawing/2014/main" id="{3A871BC0-C590-46DF-9C14-33DD32CBC695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11" name="Rektangel 56">
              <a:extLst>
                <a:ext uri="{FF2B5EF4-FFF2-40B4-BE49-F238E27FC236}">
                  <a16:creationId xmlns:a16="http://schemas.microsoft.com/office/drawing/2014/main" id="{C0335594-94F0-E331-871E-A5F03C69EB85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Yellow</a:t>
              </a:r>
            </a:p>
          </p:txBody>
        </p:sp>
        <p:sp>
          <p:nvSpPr>
            <p:cNvPr id="12" name="Rektangel 57">
              <a:extLst>
                <a:ext uri="{FF2B5EF4-FFF2-40B4-BE49-F238E27FC236}">
                  <a16:creationId xmlns:a16="http://schemas.microsoft.com/office/drawing/2014/main" id="{BEE88629-91BC-06E7-3EAB-D10754050A52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13" name="Rektangel 58">
              <a:extLst>
                <a:ext uri="{FF2B5EF4-FFF2-40B4-BE49-F238E27FC236}">
                  <a16:creationId xmlns:a16="http://schemas.microsoft.com/office/drawing/2014/main" id="{2D797DE4-4D4A-17D3-CA11-B6279D700DC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Brown</a:t>
              </a:r>
            </a:p>
          </p:txBody>
        </p:sp>
        <p:sp>
          <p:nvSpPr>
            <p:cNvPr id="14" name="Rektangel 59">
              <a:extLst>
                <a:ext uri="{FF2B5EF4-FFF2-40B4-BE49-F238E27FC236}">
                  <a16:creationId xmlns:a16="http://schemas.microsoft.com/office/drawing/2014/main" id="{69BFA9B3-25CE-A372-5A59-1B15E6A96851}"/>
                </a:ext>
              </a:extLst>
            </p:cNvPr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50</a:t>
              </a:r>
            </a:p>
          </p:txBody>
        </p:sp>
        <p:sp>
          <p:nvSpPr>
            <p:cNvPr id="15" name="Rektangel 60">
              <a:extLst>
                <a:ext uri="{FF2B5EF4-FFF2-40B4-BE49-F238E27FC236}">
                  <a16:creationId xmlns:a16="http://schemas.microsoft.com/office/drawing/2014/main" id="{D95FD23E-39A0-D3BD-3C33-7F66CFD6CAE0}"/>
                </a:ext>
              </a:extLst>
            </p:cNvPr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Sand</a:t>
              </a:r>
            </a:p>
          </p:txBody>
        </p:sp>
        <p:sp>
          <p:nvSpPr>
            <p:cNvPr id="16" name="Rektangel 61">
              <a:extLst>
                <a:ext uri="{FF2B5EF4-FFF2-40B4-BE49-F238E27FC236}">
                  <a16:creationId xmlns:a16="http://schemas.microsoft.com/office/drawing/2014/main" id="{BD2C366C-6617-6B4F-2CA0-BE2DF0E6CB94}"/>
                </a:ext>
              </a:extLst>
            </p:cNvPr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17" name="Rektangel 62">
              <a:extLst>
                <a:ext uri="{FF2B5EF4-FFF2-40B4-BE49-F238E27FC236}">
                  <a16:creationId xmlns:a16="http://schemas.microsoft.com/office/drawing/2014/main" id="{77590846-EFDA-4889-C4E9-48234DE1A315}"/>
                </a:ext>
              </a:extLst>
            </p:cNvPr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Green</a:t>
              </a:r>
            </a:p>
          </p:txBody>
        </p:sp>
        <p:sp>
          <p:nvSpPr>
            <p:cNvPr id="18" name="Rektangel 63">
              <a:extLst>
                <a:ext uri="{FF2B5EF4-FFF2-40B4-BE49-F238E27FC236}">
                  <a16:creationId xmlns:a16="http://schemas.microsoft.com/office/drawing/2014/main" id="{D2928E59-486E-489B-04A4-6D5D4A7529B6}"/>
                </a:ext>
              </a:extLst>
            </p:cNvPr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70</a:t>
              </a:r>
            </a:p>
          </p:txBody>
        </p:sp>
        <p:sp>
          <p:nvSpPr>
            <p:cNvPr id="19" name="Rektangel 64">
              <a:extLst>
                <a:ext uri="{FF2B5EF4-FFF2-40B4-BE49-F238E27FC236}">
                  <a16:creationId xmlns:a16="http://schemas.microsoft.com/office/drawing/2014/main" id="{E2848758-EE11-9452-89C3-8B8D5F5E36DC}"/>
                </a:ext>
              </a:extLst>
            </p:cNvPr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Red</a:t>
              </a:r>
            </a:p>
          </p:txBody>
        </p:sp>
        <p:sp>
          <p:nvSpPr>
            <p:cNvPr id="20" name="Rektangel 65">
              <a:extLst>
                <a:ext uri="{FF2B5EF4-FFF2-40B4-BE49-F238E27FC236}">
                  <a16:creationId xmlns:a16="http://schemas.microsoft.com/office/drawing/2014/main" id="{490476E0-9DBE-3A09-4D6D-5B453B634C15}"/>
                </a:ext>
              </a:extLst>
            </p:cNvPr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80</a:t>
              </a:r>
            </a:p>
          </p:txBody>
        </p:sp>
        <p:sp>
          <p:nvSpPr>
            <p:cNvPr id="21" name="Rektangel 66">
              <a:extLst>
                <a:ext uri="{FF2B5EF4-FFF2-40B4-BE49-F238E27FC236}">
                  <a16:creationId xmlns:a16="http://schemas.microsoft.com/office/drawing/2014/main" id="{4B5C6D94-70FB-3308-5F5E-DCD752078BCC}"/>
                </a:ext>
              </a:extLst>
            </p:cNvPr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Purple</a:t>
              </a:r>
            </a:p>
          </p:txBody>
        </p:sp>
        <p:sp>
          <p:nvSpPr>
            <p:cNvPr id="22" name="Rektangel 67">
              <a:extLst>
                <a:ext uri="{FF2B5EF4-FFF2-40B4-BE49-F238E27FC236}">
                  <a16:creationId xmlns:a16="http://schemas.microsoft.com/office/drawing/2014/main" id="{E1C8B24A-B119-28C0-06F4-55D0A00717F0}"/>
                </a:ext>
              </a:extLst>
            </p:cNvPr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90</a:t>
              </a:r>
            </a:p>
          </p:txBody>
        </p:sp>
        <p:sp>
          <p:nvSpPr>
            <p:cNvPr id="23" name="Rektangel 68">
              <a:extLst>
                <a:ext uri="{FF2B5EF4-FFF2-40B4-BE49-F238E27FC236}">
                  <a16:creationId xmlns:a16="http://schemas.microsoft.com/office/drawing/2014/main" id="{01EE5FA8-DE3A-F794-9EFA-58751C8BDCD9}"/>
                </a:ext>
              </a:extLst>
            </p:cNvPr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Grey</a:t>
              </a:r>
            </a:p>
          </p:txBody>
        </p:sp>
        <p:sp>
          <p:nvSpPr>
            <p:cNvPr id="24" name="Rektangel 69">
              <a:extLst>
                <a:ext uri="{FF2B5EF4-FFF2-40B4-BE49-F238E27FC236}">
                  <a16:creationId xmlns:a16="http://schemas.microsoft.com/office/drawing/2014/main" id="{EBE49E30-9E60-0667-0C3E-352CCE489D80}"/>
                </a:ext>
              </a:extLst>
            </p:cNvPr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92</a:t>
              </a:r>
            </a:p>
          </p:txBody>
        </p:sp>
        <p:sp>
          <p:nvSpPr>
            <p:cNvPr id="25" name="Rektangel 70">
              <a:extLst>
                <a:ext uri="{FF2B5EF4-FFF2-40B4-BE49-F238E27FC236}">
                  <a16:creationId xmlns:a16="http://schemas.microsoft.com/office/drawing/2014/main" id="{1D57AB25-780B-41B8-7656-3E4BF2578E2E}"/>
                </a:ext>
              </a:extLst>
            </p:cNvPr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Charcoal</a:t>
              </a:r>
            </a:p>
          </p:txBody>
        </p:sp>
        <p:sp>
          <p:nvSpPr>
            <p:cNvPr id="26" name="Rektangel 71">
              <a:extLst>
                <a:ext uri="{FF2B5EF4-FFF2-40B4-BE49-F238E27FC236}">
                  <a16:creationId xmlns:a16="http://schemas.microsoft.com/office/drawing/2014/main" id="{7EC9AE3A-95FE-9162-37B0-F7EED531D7F0}"/>
                </a:ext>
              </a:extLst>
            </p:cNvPr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99</a:t>
              </a:r>
            </a:p>
          </p:txBody>
        </p:sp>
        <p:sp>
          <p:nvSpPr>
            <p:cNvPr id="27" name="Rektangel 72">
              <a:extLst>
                <a:ext uri="{FF2B5EF4-FFF2-40B4-BE49-F238E27FC236}">
                  <a16:creationId xmlns:a16="http://schemas.microsoft.com/office/drawing/2014/main" id="{D9248DF0-8B37-48F9-B9B4-94B485BD1D6C}"/>
                </a:ext>
              </a:extLst>
            </p:cNvPr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Black</a:t>
              </a:r>
            </a:p>
          </p:txBody>
        </p:sp>
      </p:grpSp>
      <p:grpSp>
        <p:nvGrpSpPr>
          <p:cNvPr id="28" name="Gruppe 98">
            <a:extLst>
              <a:ext uri="{FF2B5EF4-FFF2-40B4-BE49-F238E27FC236}">
                <a16:creationId xmlns:a16="http://schemas.microsoft.com/office/drawing/2014/main" id="{A6C256C1-6B92-4B73-4E73-BDFFA784754A}"/>
              </a:ext>
            </a:extLst>
          </p:cNvPr>
          <p:cNvGrpSpPr/>
          <p:nvPr/>
        </p:nvGrpSpPr>
        <p:grpSpPr>
          <a:xfrm>
            <a:off x="8358354" y="4643855"/>
            <a:ext cx="1214973" cy="1214273"/>
            <a:chOff x="6453198" y="4143380"/>
            <a:chExt cx="1785950" cy="1214446"/>
          </a:xfrm>
        </p:grpSpPr>
        <p:sp>
          <p:nvSpPr>
            <p:cNvPr id="29" name="Rektangel 75">
              <a:extLst>
                <a:ext uri="{FF2B5EF4-FFF2-40B4-BE49-F238E27FC236}">
                  <a16:creationId xmlns:a16="http://schemas.microsoft.com/office/drawing/2014/main" id="{ECCC3E76-0F95-9923-5F98-8EBDDB95457B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Size Table</a:t>
              </a:r>
            </a:p>
          </p:txBody>
        </p:sp>
        <p:sp>
          <p:nvSpPr>
            <p:cNvPr id="30" name="Rektangel 76">
              <a:extLst>
                <a:ext uri="{FF2B5EF4-FFF2-40B4-BE49-F238E27FC236}">
                  <a16:creationId xmlns:a16="http://schemas.microsoft.com/office/drawing/2014/main" id="{92DBB296-3A5D-2BDD-E560-3C209B112D76}"/>
                </a:ext>
              </a:extLst>
            </p:cNvPr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36</a:t>
              </a:r>
            </a:p>
          </p:txBody>
        </p:sp>
        <p:sp>
          <p:nvSpPr>
            <p:cNvPr id="31" name="Rektangel 77">
              <a:extLst>
                <a:ext uri="{FF2B5EF4-FFF2-40B4-BE49-F238E27FC236}">
                  <a16:creationId xmlns:a16="http://schemas.microsoft.com/office/drawing/2014/main" id="{CA80F9CD-94D2-13B9-6D68-6CB0FBADAEF9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36</a:t>
              </a:r>
            </a:p>
          </p:txBody>
        </p:sp>
        <p:sp>
          <p:nvSpPr>
            <p:cNvPr id="32" name="Rektangel 78">
              <a:extLst>
                <a:ext uri="{FF2B5EF4-FFF2-40B4-BE49-F238E27FC236}">
                  <a16:creationId xmlns:a16="http://schemas.microsoft.com/office/drawing/2014/main" id="{803C4D77-4B16-BE6B-FC70-313064F98373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38</a:t>
              </a:r>
            </a:p>
          </p:txBody>
        </p:sp>
        <p:sp>
          <p:nvSpPr>
            <p:cNvPr id="33" name="Rektangel 79">
              <a:extLst>
                <a:ext uri="{FF2B5EF4-FFF2-40B4-BE49-F238E27FC236}">
                  <a16:creationId xmlns:a16="http://schemas.microsoft.com/office/drawing/2014/main" id="{2D7B4BDF-12DD-F7FC-9A18-E8F8B151B816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38</a:t>
              </a:r>
            </a:p>
          </p:txBody>
        </p:sp>
        <p:sp>
          <p:nvSpPr>
            <p:cNvPr id="34" name="Rektangel 80">
              <a:extLst>
                <a:ext uri="{FF2B5EF4-FFF2-40B4-BE49-F238E27FC236}">
                  <a16:creationId xmlns:a16="http://schemas.microsoft.com/office/drawing/2014/main" id="{3A2693AF-F026-74F8-4993-BDEE589FD0AB}"/>
                </a:ext>
              </a:extLst>
            </p:cNvPr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5" name="Rektangel 81">
              <a:extLst>
                <a:ext uri="{FF2B5EF4-FFF2-40B4-BE49-F238E27FC236}">
                  <a16:creationId xmlns:a16="http://schemas.microsoft.com/office/drawing/2014/main" id="{445E02E3-E7B4-7EA3-7571-8F20C168F4A7}"/>
                </a:ext>
              </a:extLst>
            </p:cNvPr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6" name="Rektangel 82">
              <a:extLst>
                <a:ext uri="{FF2B5EF4-FFF2-40B4-BE49-F238E27FC236}">
                  <a16:creationId xmlns:a16="http://schemas.microsoft.com/office/drawing/2014/main" id="{EFC6ECB9-2047-8E67-B81E-7BB147B960EF}"/>
                </a:ext>
              </a:extLst>
            </p:cNvPr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42</a:t>
              </a:r>
            </a:p>
          </p:txBody>
        </p:sp>
        <p:sp>
          <p:nvSpPr>
            <p:cNvPr id="37" name="Rektangel 83">
              <a:extLst>
                <a:ext uri="{FF2B5EF4-FFF2-40B4-BE49-F238E27FC236}">
                  <a16:creationId xmlns:a16="http://schemas.microsoft.com/office/drawing/2014/main" id="{3D6CC403-F224-0E42-E818-210D22A67A90}"/>
                </a:ext>
              </a:extLst>
            </p:cNvPr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42</a:t>
              </a:r>
            </a:p>
          </p:txBody>
        </p:sp>
        <p:sp>
          <p:nvSpPr>
            <p:cNvPr id="38" name="Rektangel 84">
              <a:extLst>
                <a:ext uri="{FF2B5EF4-FFF2-40B4-BE49-F238E27FC236}">
                  <a16:creationId xmlns:a16="http://schemas.microsoft.com/office/drawing/2014/main" id="{795FDE94-91AA-04E3-15FB-1ADDA26FFECA}"/>
                </a:ext>
              </a:extLst>
            </p:cNvPr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44</a:t>
              </a:r>
            </a:p>
          </p:txBody>
        </p:sp>
        <p:sp>
          <p:nvSpPr>
            <p:cNvPr id="39" name="Rektangel 85">
              <a:extLst>
                <a:ext uri="{FF2B5EF4-FFF2-40B4-BE49-F238E27FC236}">
                  <a16:creationId xmlns:a16="http://schemas.microsoft.com/office/drawing/2014/main" id="{BAA33746-7247-FB23-54BD-A6CF50934A5E}"/>
                </a:ext>
              </a:extLst>
            </p:cNvPr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44</a:t>
              </a:r>
            </a:p>
          </p:txBody>
        </p:sp>
        <p:sp>
          <p:nvSpPr>
            <p:cNvPr id="40" name="Rektangel 86">
              <a:extLst>
                <a:ext uri="{FF2B5EF4-FFF2-40B4-BE49-F238E27FC236}">
                  <a16:creationId xmlns:a16="http://schemas.microsoft.com/office/drawing/2014/main" id="{827F5E0D-3934-0DE6-C00B-7F45D06FC9C1}"/>
                </a:ext>
              </a:extLst>
            </p:cNvPr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46</a:t>
              </a:r>
            </a:p>
          </p:txBody>
        </p:sp>
        <p:sp>
          <p:nvSpPr>
            <p:cNvPr id="41" name="Rektangel 87">
              <a:extLst>
                <a:ext uri="{FF2B5EF4-FFF2-40B4-BE49-F238E27FC236}">
                  <a16:creationId xmlns:a16="http://schemas.microsoft.com/office/drawing/2014/main" id="{DB26491D-2C46-87DD-6B6D-F587E4182474}"/>
                </a:ext>
              </a:extLst>
            </p:cNvPr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46</a:t>
              </a:r>
            </a:p>
          </p:txBody>
        </p:sp>
        <p:sp>
          <p:nvSpPr>
            <p:cNvPr id="42" name="Rektangel 88">
              <a:extLst>
                <a:ext uri="{FF2B5EF4-FFF2-40B4-BE49-F238E27FC236}">
                  <a16:creationId xmlns:a16="http://schemas.microsoft.com/office/drawing/2014/main" id="{9E6B6682-D00A-02D8-6890-9784ADD279BB}"/>
                </a:ext>
              </a:extLst>
            </p:cNvPr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48</a:t>
              </a:r>
            </a:p>
          </p:txBody>
        </p:sp>
        <p:sp>
          <p:nvSpPr>
            <p:cNvPr id="43" name="Rektangel 89">
              <a:extLst>
                <a:ext uri="{FF2B5EF4-FFF2-40B4-BE49-F238E27FC236}">
                  <a16:creationId xmlns:a16="http://schemas.microsoft.com/office/drawing/2014/main" id="{35544402-A226-53A2-C9BC-2F337AE867BF}"/>
                </a:ext>
              </a:extLst>
            </p:cNvPr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48</a:t>
              </a:r>
            </a:p>
          </p:txBody>
        </p:sp>
      </p:grpSp>
      <p:cxnSp>
        <p:nvCxnSpPr>
          <p:cNvPr id="44" name="Lige forbindelse 20">
            <a:extLst>
              <a:ext uri="{FF2B5EF4-FFF2-40B4-BE49-F238E27FC236}">
                <a16:creationId xmlns:a16="http://schemas.microsoft.com/office/drawing/2014/main" id="{67DCCCC0-E226-D9FD-0002-1208470FBB2B}"/>
              </a:ext>
            </a:extLst>
          </p:cNvPr>
          <p:cNvCxnSpPr>
            <a:stCxn id="5" idx="1"/>
          </p:cNvCxnSpPr>
          <p:nvPr/>
        </p:nvCxnSpPr>
        <p:spPr>
          <a:xfrm rot="10800000" flipV="1">
            <a:off x="7858360" y="2608160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5" name="Lige forbindelse 20">
            <a:extLst>
              <a:ext uri="{FF2B5EF4-FFF2-40B4-BE49-F238E27FC236}">
                <a16:creationId xmlns:a16="http://schemas.microsoft.com/office/drawing/2014/main" id="{8FC88987-A993-D7E6-72B9-0AC8E98B3F20}"/>
              </a:ext>
            </a:extLst>
          </p:cNvPr>
          <p:cNvCxnSpPr>
            <a:stCxn id="29" idx="1"/>
          </p:cNvCxnSpPr>
          <p:nvPr/>
        </p:nvCxnSpPr>
        <p:spPr>
          <a:xfrm rot="10800000">
            <a:off x="7858360" y="3929576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6" name="Rektangel 106">
            <a:extLst>
              <a:ext uri="{FF2B5EF4-FFF2-40B4-BE49-F238E27FC236}">
                <a16:creationId xmlns:a16="http://schemas.microsoft.com/office/drawing/2014/main" id="{F04FE57F-7A15-E712-97F0-7A1D9C705FEE}"/>
              </a:ext>
            </a:extLst>
          </p:cNvPr>
          <p:cNvSpPr/>
          <p:nvPr/>
        </p:nvSpPr>
        <p:spPr>
          <a:xfrm>
            <a:off x="8088601" y="1858168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sp>
        <p:nvSpPr>
          <p:cNvPr id="47" name="Rektangel 132">
            <a:extLst>
              <a:ext uri="{FF2B5EF4-FFF2-40B4-BE49-F238E27FC236}">
                <a16:creationId xmlns:a16="http://schemas.microsoft.com/office/drawing/2014/main" id="{70F0BCD5-CDC8-9668-137E-6A7A290E4F89}"/>
              </a:ext>
            </a:extLst>
          </p:cNvPr>
          <p:cNvSpPr/>
          <p:nvPr/>
        </p:nvSpPr>
        <p:spPr>
          <a:xfrm>
            <a:off x="9789322" y="2504464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Valid Color Options</a:t>
            </a:r>
          </a:p>
        </p:txBody>
      </p:sp>
      <p:sp>
        <p:nvSpPr>
          <p:cNvPr id="48" name="Rektangel 133">
            <a:extLst>
              <a:ext uri="{FF2B5EF4-FFF2-40B4-BE49-F238E27FC236}">
                <a16:creationId xmlns:a16="http://schemas.microsoft.com/office/drawing/2014/main" id="{8CFDB67F-07B6-C7AC-8C06-BC621C120A49}"/>
              </a:ext>
            </a:extLst>
          </p:cNvPr>
          <p:cNvSpPr/>
          <p:nvPr/>
        </p:nvSpPr>
        <p:spPr>
          <a:xfrm>
            <a:off x="10146461" y="271874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9" name="Rektangel 134">
            <a:extLst>
              <a:ext uri="{FF2B5EF4-FFF2-40B4-BE49-F238E27FC236}">
                <a16:creationId xmlns:a16="http://schemas.microsoft.com/office/drawing/2014/main" id="{127AEC77-F33B-5037-7188-651D293DB2F0}"/>
              </a:ext>
            </a:extLst>
          </p:cNvPr>
          <p:cNvSpPr/>
          <p:nvPr/>
        </p:nvSpPr>
        <p:spPr>
          <a:xfrm>
            <a:off x="10626456" y="271874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White</a:t>
            </a:r>
          </a:p>
        </p:txBody>
      </p:sp>
      <p:sp>
        <p:nvSpPr>
          <p:cNvPr id="50" name="Rektangel 135">
            <a:extLst>
              <a:ext uri="{FF2B5EF4-FFF2-40B4-BE49-F238E27FC236}">
                <a16:creationId xmlns:a16="http://schemas.microsoft.com/office/drawing/2014/main" id="{53354BF5-C8F8-9A0E-E73E-F92FC97CD9F0}"/>
              </a:ext>
            </a:extLst>
          </p:cNvPr>
          <p:cNvSpPr/>
          <p:nvPr/>
        </p:nvSpPr>
        <p:spPr>
          <a:xfrm>
            <a:off x="10146461" y="2861603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51" name="Rektangel 136">
            <a:extLst>
              <a:ext uri="{FF2B5EF4-FFF2-40B4-BE49-F238E27FC236}">
                <a16:creationId xmlns:a16="http://schemas.microsoft.com/office/drawing/2014/main" id="{1EA26A27-5B1B-75FC-DE8E-EDD4E7F96A56}"/>
              </a:ext>
            </a:extLst>
          </p:cNvPr>
          <p:cNvSpPr/>
          <p:nvPr/>
        </p:nvSpPr>
        <p:spPr>
          <a:xfrm>
            <a:off x="10626456" y="2861603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Blue</a:t>
            </a:r>
          </a:p>
        </p:txBody>
      </p:sp>
      <p:sp>
        <p:nvSpPr>
          <p:cNvPr id="52" name="Rektangel 137">
            <a:extLst>
              <a:ext uri="{FF2B5EF4-FFF2-40B4-BE49-F238E27FC236}">
                <a16:creationId xmlns:a16="http://schemas.microsoft.com/office/drawing/2014/main" id="{52154DE1-12A4-B85E-3DA0-192EC3AE6558}"/>
              </a:ext>
            </a:extLst>
          </p:cNvPr>
          <p:cNvSpPr/>
          <p:nvPr/>
        </p:nvSpPr>
        <p:spPr>
          <a:xfrm>
            <a:off x="10146461" y="300445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53" name="Rektangel 138">
            <a:extLst>
              <a:ext uri="{FF2B5EF4-FFF2-40B4-BE49-F238E27FC236}">
                <a16:creationId xmlns:a16="http://schemas.microsoft.com/office/drawing/2014/main" id="{D8FCCA4D-5B02-BBE4-E27E-AD581EA5DABE}"/>
              </a:ext>
            </a:extLst>
          </p:cNvPr>
          <p:cNvSpPr/>
          <p:nvPr/>
        </p:nvSpPr>
        <p:spPr>
          <a:xfrm>
            <a:off x="10626456" y="300445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Yellow</a:t>
            </a:r>
          </a:p>
        </p:txBody>
      </p:sp>
      <p:sp>
        <p:nvSpPr>
          <p:cNvPr id="54" name="Rektangel 139">
            <a:extLst>
              <a:ext uri="{FF2B5EF4-FFF2-40B4-BE49-F238E27FC236}">
                <a16:creationId xmlns:a16="http://schemas.microsoft.com/office/drawing/2014/main" id="{7309CA13-FC2B-B61E-2734-CB8A5E7F4D72}"/>
              </a:ext>
            </a:extLst>
          </p:cNvPr>
          <p:cNvSpPr/>
          <p:nvPr/>
        </p:nvSpPr>
        <p:spPr>
          <a:xfrm>
            <a:off x="10146461" y="314731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55" name="Rektangel 140">
            <a:extLst>
              <a:ext uri="{FF2B5EF4-FFF2-40B4-BE49-F238E27FC236}">
                <a16:creationId xmlns:a16="http://schemas.microsoft.com/office/drawing/2014/main" id="{3AF1B2FB-577A-FA5E-0369-17168893067B}"/>
              </a:ext>
            </a:extLst>
          </p:cNvPr>
          <p:cNvSpPr/>
          <p:nvPr/>
        </p:nvSpPr>
        <p:spPr>
          <a:xfrm>
            <a:off x="10626456" y="314731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Brown</a:t>
            </a:r>
          </a:p>
        </p:txBody>
      </p:sp>
      <p:sp>
        <p:nvSpPr>
          <p:cNvPr id="56" name="Rektangel 141">
            <a:extLst>
              <a:ext uri="{FF2B5EF4-FFF2-40B4-BE49-F238E27FC236}">
                <a16:creationId xmlns:a16="http://schemas.microsoft.com/office/drawing/2014/main" id="{F70AA76B-9E14-7916-12EF-224D32CEB8A0}"/>
              </a:ext>
            </a:extLst>
          </p:cNvPr>
          <p:cNvSpPr/>
          <p:nvPr/>
        </p:nvSpPr>
        <p:spPr>
          <a:xfrm>
            <a:off x="10146461" y="3290170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7" name="Rektangel 142">
            <a:extLst>
              <a:ext uri="{FF2B5EF4-FFF2-40B4-BE49-F238E27FC236}">
                <a16:creationId xmlns:a16="http://schemas.microsoft.com/office/drawing/2014/main" id="{A8955515-ED31-4E3E-2DC7-19613B8A1B05}"/>
              </a:ext>
            </a:extLst>
          </p:cNvPr>
          <p:cNvSpPr/>
          <p:nvPr/>
        </p:nvSpPr>
        <p:spPr>
          <a:xfrm>
            <a:off x="10626456" y="3290170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Sand</a:t>
            </a:r>
          </a:p>
        </p:txBody>
      </p:sp>
      <p:sp>
        <p:nvSpPr>
          <p:cNvPr id="58" name="Rektangel 143">
            <a:extLst>
              <a:ext uri="{FF2B5EF4-FFF2-40B4-BE49-F238E27FC236}">
                <a16:creationId xmlns:a16="http://schemas.microsoft.com/office/drawing/2014/main" id="{D5D94F28-4D31-3141-544F-CF8BCCA4370A}"/>
              </a:ext>
            </a:extLst>
          </p:cNvPr>
          <p:cNvSpPr/>
          <p:nvPr/>
        </p:nvSpPr>
        <p:spPr>
          <a:xfrm>
            <a:off x="10146461" y="3433026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59" name="Rektangel 144">
            <a:extLst>
              <a:ext uri="{FF2B5EF4-FFF2-40B4-BE49-F238E27FC236}">
                <a16:creationId xmlns:a16="http://schemas.microsoft.com/office/drawing/2014/main" id="{725FA738-07C5-B317-E293-1B215C132007}"/>
              </a:ext>
            </a:extLst>
          </p:cNvPr>
          <p:cNvSpPr/>
          <p:nvPr/>
        </p:nvSpPr>
        <p:spPr>
          <a:xfrm>
            <a:off x="10626456" y="3433026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Green</a:t>
            </a:r>
          </a:p>
        </p:txBody>
      </p:sp>
      <p:sp>
        <p:nvSpPr>
          <p:cNvPr id="60" name="Rektangel 145">
            <a:extLst>
              <a:ext uri="{FF2B5EF4-FFF2-40B4-BE49-F238E27FC236}">
                <a16:creationId xmlns:a16="http://schemas.microsoft.com/office/drawing/2014/main" id="{2A93D0DE-842C-66B7-AAC3-716C9A52B4B8}"/>
              </a:ext>
            </a:extLst>
          </p:cNvPr>
          <p:cNvSpPr/>
          <p:nvPr/>
        </p:nvSpPr>
        <p:spPr>
          <a:xfrm>
            <a:off x="10146461" y="3575882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61" name="Rektangel 146">
            <a:extLst>
              <a:ext uri="{FF2B5EF4-FFF2-40B4-BE49-F238E27FC236}">
                <a16:creationId xmlns:a16="http://schemas.microsoft.com/office/drawing/2014/main" id="{BAD6F46C-3FF1-003F-C312-CA8807565890}"/>
              </a:ext>
            </a:extLst>
          </p:cNvPr>
          <p:cNvSpPr/>
          <p:nvPr/>
        </p:nvSpPr>
        <p:spPr>
          <a:xfrm>
            <a:off x="10626456" y="3575882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Red</a:t>
            </a:r>
          </a:p>
        </p:txBody>
      </p:sp>
      <p:sp>
        <p:nvSpPr>
          <p:cNvPr id="62" name="Rektangel 147">
            <a:extLst>
              <a:ext uri="{FF2B5EF4-FFF2-40B4-BE49-F238E27FC236}">
                <a16:creationId xmlns:a16="http://schemas.microsoft.com/office/drawing/2014/main" id="{73DC92B6-C8E8-AB2F-3CB9-3700FA90219A}"/>
              </a:ext>
            </a:extLst>
          </p:cNvPr>
          <p:cNvSpPr/>
          <p:nvPr/>
        </p:nvSpPr>
        <p:spPr>
          <a:xfrm>
            <a:off x="10146461" y="371873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63" name="Rektangel 148">
            <a:extLst>
              <a:ext uri="{FF2B5EF4-FFF2-40B4-BE49-F238E27FC236}">
                <a16:creationId xmlns:a16="http://schemas.microsoft.com/office/drawing/2014/main" id="{A1C56E5D-2520-15D9-DCC4-9D4DD7A88069}"/>
              </a:ext>
            </a:extLst>
          </p:cNvPr>
          <p:cNvSpPr/>
          <p:nvPr/>
        </p:nvSpPr>
        <p:spPr>
          <a:xfrm>
            <a:off x="10626456" y="371873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Purple</a:t>
            </a:r>
          </a:p>
        </p:txBody>
      </p:sp>
      <p:sp>
        <p:nvSpPr>
          <p:cNvPr id="64" name="Rektangel 149">
            <a:extLst>
              <a:ext uri="{FF2B5EF4-FFF2-40B4-BE49-F238E27FC236}">
                <a16:creationId xmlns:a16="http://schemas.microsoft.com/office/drawing/2014/main" id="{D4CD5C4C-A051-6B12-01EA-48C2B01E65CA}"/>
              </a:ext>
            </a:extLst>
          </p:cNvPr>
          <p:cNvSpPr/>
          <p:nvPr/>
        </p:nvSpPr>
        <p:spPr>
          <a:xfrm>
            <a:off x="10146461" y="3861593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65" name="Rektangel 150">
            <a:extLst>
              <a:ext uri="{FF2B5EF4-FFF2-40B4-BE49-F238E27FC236}">
                <a16:creationId xmlns:a16="http://schemas.microsoft.com/office/drawing/2014/main" id="{B3738C7E-C641-9132-F6F2-05D9D9EAEEFD}"/>
              </a:ext>
            </a:extLst>
          </p:cNvPr>
          <p:cNvSpPr/>
          <p:nvPr/>
        </p:nvSpPr>
        <p:spPr>
          <a:xfrm>
            <a:off x="10626456" y="3861593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Grey</a:t>
            </a:r>
          </a:p>
        </p:txBody>
      </p:sp>
      <p:sp>
        <p:nvSpPr>
          <p:cNvPr id="66" name="Rektangel 151">
            <a:extLst>
              <a:ext uri="{FF2B5EF4-FFF2-40B4-BE49-F238E27FC236}">
                <a16:creationId xmlns:a16="http://schemas.microsoft.com/office/drawing/2014/main" id="{0F1C6505-5616-EC76-1C51-67C0D62A2D05}"/>
              </a:ext>
            </a:extLst>
          </p:cNvPr>
          <p:cNvSpPr/>
          <p:nvPr/>
        </p:nvSpPr>
        <p:spPr>
          <a:xfrm>
            <a:off x="10146461" y="400444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92</a:t>
            </a:r>
          </a:p>
        </p:txBody>
      </p:sp>
      <p:sp>
        <p:nvSpPr>
          <p:cNvPr id="67" name="Rektangel 152">
            <a:extLst>
              <a:ext uri="{FF2B5EF4-FFF2-40B4-BE49-F238E27FC236}">
                <a16:creationId xmlns:a16="http://schemas.microsoft.com/office/drawing/2014/main" id="{7F1EA980-2F4D-618D-F9A5-60DC23B69A24}"/>
              </a:ext>
            </a:extLst>
          </p:cNvPr>
          <p:cNvSpPr/>
          <p:nvPr/>
        </p:nvSpPr>
        <p:spPr>
          <a:xfrm>
            <a:off x="10626456" y="400444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Charcoal</a:t>
            </a:r>
          </a:p>
        </p:txBody>
      </p:sp>
      <p:sp>
        <p:nvSpPr>
          <p:cNvPr id="68" name="Rektangel 153">
            <a:extLst>
              <a:ext uri="{FF2B5EF4-FFF2-40B4-BE49-F238E27FC236}">
                <a16:creationId xmlns:a16="http://schemas.microsoft.com/office/drawing/2014/main" id="{16442A90-E364-35BE-36E0-33425F9B6BB8}"/>
              </a:ext>
            </a:extLst>
          </p:cNvPr>
          <p:cNvSpPr/>
          <p:nvPr/>
        </p:nvSpPr>
        <p:spPr>
          <a:xfrm>
            <a:off x="10146461" y="414730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69" name="Rektangel 154">
            <a:extLst>
              <a:ext uri="{FF2B5EF4-FFF2-40B4-BE49-F238E27FC236}">
                <a16:creationId xmlns:a16="http://schemas.microsoft.com/office/drawing/2014/main" id="{107B1E54-5261-32DE-C360-CCFBA53DECD4}"/>
              </a:ext>
            </a:extLst>
          </p:cNvPr>
          <p:cNvSpPr/>
          <p:nvPr/>
        </p:nvSpPr>
        <p:spPr>
          <a:xfrm>
            <a:off x="10626456" y="414730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Black</a:t>
            </a:r>
          </a:p>
        </p:txBody>
      </p:sp>
      <p:sp>
        <p:nvSpPr>
          <p:cNvPr id="70" name="Rektangel 179">
            <a:extLst>
              <a:ext uri="{FF2B5EF4-FFF2-40B4-BE49-F238E27FC236}">
                <a16:creationId xmlns:a16="http://schemas.microsoft.com/office/drawing/2014/main" id="{429AD6AA-AB1F-DC2B-EDBF-92523F82AEF9}"/>
              </a:ext>
            </a:extLst>
          </p:cNvPr>
          <p:cNvSpPr/>
          <p:nvPr/>
        </p:nvSpPr>
        <p:spPr>
          <a:xfrm>
            <a:off x="9789321" y="271874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1" name="Rektangel 180">
            <a:extLst>
              <a:ext uri="{FF2B5EF4-FFF2-40B4-BE49-F238E27FC236}">
                <a16:creationId xmlns:a16="http://schemas.microsoft.com/office/drawing/2014/main" id="{C77682DB-67A7-D3A9-8E6B-BC10888CB564}"/>
              </a:ext>
            </a:extLst>
          </p:cNvPr>
          <p:cNvSpPr/>
          <p:nvPr/>
        </p:nvSpPr>
        <p:spPr>
          <a:xfrm>
            <a:off x="9789321" y="2861603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2" name="Rektangel 181">
            <a:extLst>
              <a:ext uri="{FF2B5EF4-FFF2-40B4-BE49-F238E27FC236}">
                <a16:creationId xmlns:a16="http://schemas.microsoft.com/office/drawing/2014/main" id="{41BE3011-22AD-E376-370B-6048BFC187F3}"/>
              </a:ext>
            </a:extLst>
          </p:cNvPr>
          <p:cNvSpPr/>
          <p:nvPr/>
        </p:nvSpPr>
        <p:spPr>
          <a:xfrm>
            <a:off x="9789321" y="300445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3" name="Rektangel 182">
            <a:extLst>
              <a:ext uri="{FF2B5EF4-FFF2-40B4-BE49-F238E27FC236}">
                <a16:creationId xmlns:a16="http://schemas.microsoft.com/office/drawing/2014/main" id="{7A109882-B5E4-A6FF-2746-D06236A306A3}"/>
              </a:ext>
            </a:extLst>
          </p:cNvPr>
          <p:cNvSpPr/>
          <p:nvPr/>
        </p:nvSpPr>
        <p:spPr>
          <a:xfrm>
            <a:off x="9789321" y="314731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4" name="Rektangel 183">
            <a:extLst>
              <a:ext uri="{FF2B5EF4-FFF2-40B4-BE49-F238E27FC236}">
                <a16:creationId xmlns:a16="http://schemas.microsoft.com/office/drawing/2014/main" id="{9B31FEC5-CEA2-698B-F86E-C1E61C6DD2D0}"/>
              </a:ext>
            </a:extLst>
          </p:cNvPr>
          <p:cNvSpPr/>
          <p:nvPr/>
        </p:nvSpPr>
        <p:spPr>
          <a:xfrm>
            <a:off x="9789321" y="329017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5" name="Rektangel 184">
            <a:extLst>
              <a:ext uri="{FF2B5EF4-FFF2-40B4-BE49-F238E27FC236}">
                <a16:creationId xmlns:a16="http://schemas.microsoft.com/office/drawing/2014/main" id="{7D5166E7-4429-181B-DBEC-AD7244550BAF}"/>
              </a:ext>
            </a:extLst>
          </p:cNvPr>
          <p:cNvSpPr/>
          <p:nvPr/>
        </p:nvSpPr>
        <p:spPr>
          <a:xfrm>
            <a:off x="9789321" y="3433026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6" name="Rektangel 185">
            <a:extLst>
              <a:ext uri="{FF2B5EF4-FFF2-40B4-BE49-F238E27FC236}">
                <a16:creationId xmlns:a16="http://schemas.microsoft.com/office/drawing/2014/main" id="{1C010507-A093-B6AB-52D1-C2256468A103}"/>
              </a:ext>
            </a:extLst>
          </p:cNvPr>
          <p:cNvSpPr/>
          <p:nvPr/>
        </p:nvSpPr>
        <p:spPr>
          <a:xfrm>
            <a:off x="9789321" y="357588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7" name="Rektangel 186">
            <a:extLst>
              <a:ext uri="{FF2B5EF4-FFF2-40B4-BE49-F238E27FC236}">
                <a16:creationId xmlns:a16="http://schemas.microsoft.com/office/drawing/2014/main" id="{26046918-2DE9-F3F3-D1D0-0BD7F0B43BBD}"/>
              </a:ext>
            </a:extLst>
          </p:cNvPr>
          <p:cNvSpPr/>
          <p:nvPr/>
        </p:nvSpPr>
        <p:spPr>
          <a:xfrm>
            <a:off x="9789321" y="371873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8" name="Rektangel 187">
            <a:extLst>
              <a:ext uri="{FF2B5EF4-FFF2-40B4-BE49-F238E27FC236}">
                <a16:creationId xmlns:a16="http://schemas.microsoft.com/office/drawing/2014/main" id="{3AACC9F9-3BA5-268E-3C65-9DE2AC6AC0F1}"/>
              </a:ext>
            </a:extLst>
          </p:cNvPr>
          <p:cNvSpPr/>
          <p:nvPr/>
        </p:nvSpPr>
        <p:spPr>
          <a:xfrm>
            <a:off x="9789321" y="3861593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9" name="Rektangel 188">
            <a:extLst>
              <a:ext uri="{FF2B5EF4-FFF2-40B4-BE49-F238E27FC236}">
                <a16:creationId xmlns:a16="http://schemas.microsoft.com/office/drawing/2014/main" id="{C6658537-FB47-CA26-2665-3C92594F5E0E}"/>
              </a:ext>
            </a:extLst>
          </p:cNvPr>
          <p:cNvSpPr/>
          <p:nvPr/>
        </p:nvSpPr>
        <p:spPr>
          <a:xfrm>
            <a:off x="9789321" y="400444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0" name="Rektangel 189">
            <a:extLst>
              <a:ext uri="{FF2B5EF4-FFF2-40B4-BE49-F238E27FC236}">
                <a16:creationId xmlns:a16="http://schemas.microsoft.com/office/drawing/2014/main" id="{659091E4-3846-89BC-AB44-CAC606B7F645}"/>
              </a:ext>
            </a:extLst>
          </p:cNvPr>
          <p:cNvSpPr/>
          <p:nvPr/>
        </p:nvSpPr>
        <p:spPr>
          <a:xfrm>
            <a:off x="9789321" y="414730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1" name="Rektangel 190">
            <a:extLst>
              <a:ext uri="{FF2B5EF4-FFF2-40B4-BE49-F238E27FC236}">
                <a16:creationId xmlns:a16="http://schemas.microsoft.com/office/drawing/2014/main" id="{86A6B8DF-E6C5-4697-B859-4F96BF2A5CD5}"/>
              </a:ext>
            </a:extLst>
          </p:cNvPr>
          <p:cNvSpPr/>
          <p:nvPr/>
        </p:nvSpPr>
        <p:spPr>
          <a:xfrm>
            <a:off x="9731441" y="1858168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are selected</a:t>
            </a:r>
          </a:p>
        </p:txBody>
      </p:sp>
      <p:pic>
        <p:nvPicPr>
          <p:cNvPr id="82" name="Picture 4">
            <a:extLst>
              <a:ext uri="{FF2B5EF4-FFF2-40B4-BE49-F238E27FC236}">
                <a16:creationId xmlns:a16="http://schemas.microsoft.com/office/drawing/2014/main" id="{5B96646A-4C89-1B92-311C-9972B734F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6321" y="316317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3" name="Picture 4">
            <a:extLst>
              <a:ext uri="{FF2B5EF4-FFF2-40B4-BE49-F238E27FC236}">
                <a16:creationId xmlns:a16="http://schemas.microsoft.com/office/drawing/2014/main" id="{F832D0A2-1EC3-39A4-3C63-A01F1D61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5748" y="3877449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4" name="Picture 4">
            <a:extLst>
              <a:ext uri="{FF2B5EF4-FFF2-40B4-BE49-F238E27FC236}">
                <a16:creationId xmlns:a16="http://schemas.microsoft.com/office/drawing/2014/main" id="{FC962D87-5506-50F7-ED6E-4EA191757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5748" y="4025642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5" name="Rektangel 194">
            <a:extLst>
              <a:ext uri="{FF2B5EF4-FFF2-40B4-BE49-F238E27FC236}">
                <a16:creationId xmlns:a16="http://schemas.microsoft.com/office/drawing/2014/main" id="{894589FD-6D4B-029E-8767-B85F27B63A9A}"/>
              </a:ext>
            </a:extLst>
          </p:cNvPr>
          <p:cNvSpPr/>
          <p:nvPr/>
        </p:nvSpPr>
        <p:spPr>
          <a:xfrm>
            <a:off x="9789322" y="4647300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Valid Size Options</a:t>
            </a:r>
          </a:p>
        </p:txBody>
      </p:sp>
      <p:sp>
        <p:nvSpPr>
          <p:cNvPr id="86" name="Rektangel 195">
            <a:extLst>
              <a:ext uri="{FF2B5EF4-FFF2-40B4-BE49-F238E27FC236}">
                <a16:creationId xmlns:a16="http://schemas.microsoft.com/office/drawing/2014/main" id="{25B6734A-37B8-1C5B-4E3D-77C57F3C76D2}"/>
              </a:ext>
            </a:extLst>
          </p:cNvPr>
          <p:cNvSpPr/>
          <p:nvPr/>
        </p:nvSpPr>
        <p:spPr>
          <a:xfrm>
            <a:off x="10146461" y="4861584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87" name="Rektangel 196">
            <a:extLst>
              <a:ext uri="{FF2B5EF4-FFF2-40B4-BE49-F238E27FC236}">
                <a16:creationId xmlns:a16="http://schemas.microsoft.com/office/drawing/2014/main" id="{0360543A-C617-74CA-A72F-2064CA9EE3F5}"/>
              </a:ext>
            </a:extLst>
          </p:cNvPr>
          <p:cNvSpPr/>
          <p:nvPr/>
        </p:nvSpPr>
        <p:spPr>
          <a:xfrm>
            <a:off x="10646456" y="4861584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88" name="Rektangel 197">
            <a:extLst>
              <a:ext uri="{FF2B5EF4-FFF2-40B4-BE49-F238E27FC236}">
                <a16:creationId xmlns:a16="http://schemas.microsoft.com/office/drawing/2014/main" id="{D602703F-A996-6984-3649-9B586A7261D2}"/>
              </a:ext>
            </a:extLst>
          </p:cNvPr>
          <p:cNvSpPr/>
          <p:nvPr/>
        </p:nvSpPr>
        <p:spPr>
          <a:xfrm>
            <a:off x="10146461" y="5004439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89" name="Rektangel 198">
            <a:extLst>
              <a:ext uri="{FF2B5EF4-FFF2-40B4-BE49-F238E27FC236}">
                <a16:creationId xmlns:a16="http://schemas.microsoft.com/office/drawing/2014/main" id="{73562147-0645-1B11-040C-D2A526B86A6A}"/>
              </a:ext>
            </a:extLst>
          </p:cNvPr>
          <p:cNvSpPr/>
          <p:nvPr/>
        </p:nvSpPr>
        <p:spPr>
          <a:xfrm>
            <a:off x="10646456" y="5004439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90" name="Rektangel 199">
            <a:extLst>
              <a:ext uri="{FF2B5EF4-FFF2-40B4-BE49-F238E27FC236}">
                <a16:creationId xmlns:a16="http://schemas.microsoft.com/office/drawing/2014/main" id="{C09A794D-BAC5-3642-22CB-F2E19E73FCF3}"/>
              </a:ext>
            </a:extLst>
          </p:cNvPr>
          <p:cNvSpPr/>
          <p:nvPr/>
        </p:nvSpPr>
        <p:spPr>
          <a:xfrm>
            <a:off x="10146461" y="5147295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91" name="Rektangel 200">
            <a:extLst>
              <a:ext uri="{FF2B5EF4-FFF2-40B4-BE49-F238E27FC236}">
                <a16:creationId xmlns:a16="http://schemas.microsoft.com/office/drawing/2014/main" id="{870AB026-8D99-9945-D323-3813070C2AEB}"/>
              </a:ext>
            </a:extLst>
          </p:cNvPr>
          <p:cNvSpPr/>
          <p:nvPr/>
        </p:nvSpPr>
        <p:spPr>
          <a:xfrm>
            <a:off x="10646456" y="5147295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92" name="Rektangel 201">
            <a:extLst>
              <a:ext uri="{FF2B5EF4-FFF2-40B4-BE49-F238E27FC236}">
                <a16:creationId xmlns:a16="http://schemas.microsoft.com/office/drawing/2014/main" id="{0AC74F33-AEDA-239C-9135-CBDA73F1D560}"/>
              </a:ext>
            </a:extLst>
          </p:cNvPr>
          <p:cNvSpPr/>
          <p:nvPr/>
        </p:nvSpPr>
        <p:spPr>
          <a:xfrm>
            <a:off x="10146461" y="5290150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93" name="Rektangel 202">
            <a:extLst>
              <a:ext uri="{FF2B5EF4-FFF2-40B4-BE49-F238E27FC236}">
                <a16:creationId xmlns:a16="http://schemas.microsoft.com/office/drawing/2014/main" id="{4F270C07-1298-607D-0860-46F377348636}"/>
              </a:ext>
            </a:extLst>
          </p:cNvPr>
          <p:cNvSpPr/>
          <p:nvPr/>
        </p:nvSpPr>
        <p:spPr>
          <a:xfrm>
            <a:off x="10646456" y="5290150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94" name="Rektangel 203">
            <a:extLst>
              <a:ext uri="{FF2B5EF4-FFF2-40B4-BE49-F238E27FC236}">
                <a16:creationId xmlns:a16="http://schemas.microsoft.com/office/drawing/2014/main" id="{02EC212E-2A9B-0B34-3EB9-099EF87B9AF0}"/>
              </a:ext>
            </a:extLst>
          </p:cNvPr>
          <p:cNvSpPr/>
          <p:nvPr/>
        </p:nvSpPr>
        <p:spPr>
          <a:xfrm>
            <a:off x="10146461" y="5433007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95" name="Rektangel 204">
            <a:extLst>
              <a:ext uri="{FF2B5EF4-FFF2-40B4-BE49-F238E27FC236}">
                <a16:creationId xmlns:a16="http://schemas.microsoft.com/office/drawing/2014/main" id="{2AA3BD0C-8BC9-E621-5E9B-3E57B3FEA330}"/>
              </a:ext>
            </a:extLst>
          </p:cNvPr>
          <p:cNvSpPr/>
          <p:nvPr/>
        </p:nvSpPr>
        <p:spPr>
          <a:xfrm>
            <a:off x="10646456" y="5433007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96" name="Rektangel 205">
            <a:extLst>
              <a:ext uri="{FF2B5EF4-FFF2-40B4-BE49-F238E27FC236}">
                <a16:creationId xmlns:a16="http://schemas.microsoft.com/office/drawing/2014/main" id="{144EF00F-4DF8-6E7F-A109-11117800BE04}"/>
              </a:ext>
            </a:extLst>
          </p:cNvPr>
          <p:cNvSpPr/>
          <p:nvPr/>
        </p:nvSpPr>
        <p:spPr>
          <a:xfrm>
            <a:off x="10146461" y="5575862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97" name="Rektangel 206">
            <a:extLst>
              <a:ext uri="{FF2B5EF4-FFF2-40B4-BE49-F238E27FC236}">
                <a16:creationId xmlns:a16="http://schemas.microsoft.com/office/drawing/2014/main" id="{A963AEFB-1E5C-ED5B-DAE5-D6569F37289E}"/>
              </a:ext>
            </a:extLst>
          </p:cNvPr>
          <p:cNvSpPr/>
          <p:nvPr/>
        </p:nvSpPr>
        <p:spPr>
          <a:xfrm>
            <a:off x="10646456" y="5575862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98" name="Rektangel 207">
            <a:extLst>
              <a:ext uri="{FF2B5EF4-FFF2-40B4-BE49-F238E27FC236}">
                <a16:creationId xmlns:a16="http://schemas.microsoft.com/office/drawing/2014/main" id="{13631A65-624D-2023-A807-9482B6B230AB}"/>
              </a:ext>
            </a:extLst>
          </p:cNvPr>
          <p:cNvSpPr/>
          <p:nvPr/>
        </p:nvSpPr>
        <p:spPr>
          <a:xfrm>
            <a:off x="10146461" y="5718718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99" name="Rektangel 208">
            <a:extLst>
              <a:ext uri="{FF2B5EF4-FFF2-40B4-BE49-F238E27FC236}">
                <a16:creationId xmlns:a16="http://schemas.microsoft.com/office/drawing/2014/main" id="{5E7F0BE4-3605-CFD7-E467-FE644033C487}"/>
              </a:ext>
            </a:extLst>
          </p:cNvPr>
          <p:cNvSpPr/>
          <p:nvPr/>
        </p:nvSpPr>
        <p:spPr>
          <a:xfrm>
            <a:off x="10646456" y="5718718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100" name="Rektangel 209">
            <a:extLst>
              <a:ext uri="{FF2B5EF4-FFF2-40B4-BE49-F238E27FC236}">
                <a16:creationId xmlns:a16="http://schemas.microsoft.com/office/drawing/2014/main" id="{86115FD5-13DA-7499-7C25-CE8C782C3616}"/>
              </a:ext>
            </a:extLst>
          </p:cNvPr>
          <p:cNvSpPr/>
          <p:nvPr/>
        </p:nvSpPr>
        <p:spPr>
          <a:xfrm>
            <a:off x="9789321" y="486158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1" name="Rektangel 210">
            <a:extLst>
              <a:ext uri="{FF2B5EF4-FFF2-40B4-BE49-F238E27FC236}">
                <a16:creationId xmlns:a16="http://schemas.microsoft.com/office/drawing/2014/main" id="{9011DD27-C3C4-EDCE-9428-6AB0F7F3F881}"/>
              </a:ext>
            </a:extLst>
          </p:cNvPr>
          <p:cNvSpPr/>
          <p:nvPr/>
        </p:nvSpPr>
        <p:spPr>
          <a:xfrm>
            <a:off x="9789321" y="500443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2" name="Rektangel 211">
            <a:extLst>
              <a:ext uri="{FF2B5EF4-FFF2-40B4-BE49-F238E27FC236}">
                <a16:creationId xmlns:a16="http://schemas.microsoft.com/office/drawing/2014/main" id="{0DA721A1-C049-09C4-8F4D-7312662BAC5D}"/>
              </a:ext>
            </a:extLst>
          </p:cNvPr>
          <p:cNvSpPr/>
          <p:nvPr/>
        </p:nvSpPr>
        <p:spPr>
          <a:xfrm>
            <a:off x="9789321" y="514729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3" name="Rektangel 212">
            <a:extLst>
              <a:ext uri="{FF2B5EF4-FFF2-40B4-BE49-F238E27FC236}">
                <a16:creationId xmlns:a16="http://schemas.microsoft.com/office/drawing/2014/main" id="{100AF510-8702-5391-C96F-9E8B3AE0E42B}"/>
              </a:ext>
            </a:extLst>
          </p:cNvPr>
          <p:cNvSpPr/>
          <p:nvPr/>
        </p:nvSpPr>
        <p:spPr>
          <a:xfrm>
            <a:off x="9789321" y="529015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4" name="Rektangel 213">
            <a:extLst>
              <a:ext uri="{FF2B5EF4-FFF2-40B4-BE49-F238E27FC236}">
                <a16:creationId xmlns:a16="http://schemas.microsoft.com/office/drawing/2014/main" id="{EBC806EC-BCFC-42D3-9105-AB739A64F42D}"/>
              </a:ext>
            </a:extLst>
          </p:cNvPr>
          <p:cNvSpPr/>
          <p:nvPr/>
        </p:nvSpPr>
        <p:spPr>
          <a:xfrm>
            <a:off x="9789321" y="543300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5" name="Rektangel 214">
            <a:extLst>
              <a:ext uri="{FF2B5EF4-FFF2-40B4-BE49-F238E27FC236}">
                <a16:creationId xmlns:a16="http://schemas.microsoft.com/office/drawing/2014/main" id="{8072260F-CF9F-C063-4A4A-E1EEBDEAA9D6}"/>
              </a:ext>
            </a:extLst>
          </p:cNvPr>
          <p:cNvSpPr/>
          <p:nvPr/>
        </p:nvSpPr>
        <p:spPr>
          <a:xfrm>
            <a:off x="9789321" y="557586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6" name="Rektangel 215">
            <a:extLst>
              <a:ext uri="{FF2B5EF4-FFF2-40B4-BE49-F238E27FC236}">
                <a16:creationId xmlns:a16="http://schemas.microsoft.com/office/drawing/2014/main" id="{A0440AB5-875F-109B-658E-860D861130F6}"/>
              </a:ext>
            </a:extLst>
          </p:cNvPr>
          <p:cNvSpPr/>
          <p:nvPr/>
        </p:nvSpPr>
        <p:spPr>
          <a:xfrm>
            <a:off x="9789321" y="5718718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107" name="Picture 4">
            <a:extLst>
              <a:ext uri="{FF2B5EF4-FFF2-40B4-BE49-F238E27FC236}">
                <a16:creationId xmlns:a16="http://schemas.microsoft.com/office/drawing/2014/main" id="{9D70C0A6-5451-23F8-3364-21B1D97CA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4882724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8" name="Picture 4">
            <a:extLst>
              <a:ext uri="{FF2B5EF4-FFF2-40B4-BE49-F238E27FC236}">
                <a16:creationId xmlns:a16="http://schemas.microsoft.com/office/drawing/2014/main" id="{EC7F82CD-5852-C078-F4FA-58B19D65D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025580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9" name="Picture 4">
            <a:extLst>
              <a:ext uri="{FF2B5EF4-FFF2-40B4-BE49-F238E27FC236}">
                <a16:creationId xmlns:a16="http://schemas.microsoft.com/office/drawing/2014/main" id="{335DDCC7-D985-54EE-7353-4A19251BF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168436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0" name="Picture 4">
            <a:extLst>
              <a:ext uri="{FF2B5EF4-FFF2-40B4-BE49-F238E27FC236}">
                <a16:creationId xmlns:a16="http://schemas.microsoft.com/office/drawing/2014/main" id="{C642ADF8-28FA-C0B8-A0AC-57F4FA66E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31129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1" name="Picture 4">
            <a:extLst>
              <a:ext uri="{FF2B5EF4-FFF2-40B4-BE49-F238E27FC236}">
                <a16:creationId xmlns:a16="http://schemas.microsoft.com/office/drawing/2014/main" id="{096AA1F2-2D73-18F4-A56A-D9ACDA455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454148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2" name="Picture 4">
            <a:extLst>
              <a:ext uri="{FF2B5EF4-FFF2-40B4-BE49-F238E27FC236}">
                <a16:creationId xmlns:a16="http://schemas.microsoft.com/office/drawing/2014/main" id="{D506A173-3C58-65C8-1027-C425841C7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59700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3" name="Picture 4">
            <a:extLst>
              <a:ext uri="{FF2B5EF4-FFF2-40B4-BE49-F238E27FC236}">
                <a16:creationId xmlns:a16="http://schemas.microsoft.com/office/drawing/2014/main" id="{9E861E7D-0265-79EF-02F4-BD6A14AE7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739859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8A2328F-9AB9-137D-A5CC-8815AA854F92}"/>
              </a:ext>
            </a:extLst>
          </p:cNvPr>
          <p:cNvCxnSpPr>
            <a:stCxn id="5" idx="3"/>
            <a:endCxn id="47" idx="1"/>
          </p:cNvCxnSpPr>
          <p:nvPr/>
        </p:nvCxnSpPr>
        <p:spPr>
          <a:xfrm>
            <a:off x="9573328" y="2608160"/>
            <a:ext cx="215994" cy="344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3435106-5EDC-FAB1-E94C-0383C0E618EB}"/>
              </a:ext>
            </a:extLst>
          </p:cNvPr>
          <p:cNvCxnSpPr>
            <a:stCxn id="29" idx="3"/>
            <a:endCxn id="85" idx="1"/>
          </p:cNvCxnSpPr>
          <p:nvPr/>
        </p:nvCxnSpPr>
        <p:spPr>
          <a:xfrm>
            <a:off x="9573328" y="4750996"/>
            <a:ext cx="215994" cy="3445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ktangel 4">
            <a:extLst>
              <a:ext uri="{FF2B5EF4-FFF2-40B4-BE49-F238E27FC236}">
                <a16:creationId xmlns:a16="http://schemas.microsoft.com/office/drawing/2014/main" id="{91B4F8C2-D405-8C5E-0E0C-D36A008774D8}"/>
              </a:ext>
            </a:extLst>
          </p:cNvPr>
          <p:cNvSpPr/>
          <p:nvPr/>
        </p:nvSpPr>
        <p:spPr>
          <a:xfrm>
            <a:off x="6072662" y="2001023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No. System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Description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Posting Groups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Cost method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Calculation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PDM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Item Statistics Group</a:t>
            </a:r>
          </a:p>
        </p:txBody>
      </p:sp>
      <p:cxnSp>
        <p:nvCxnSpPr>
          <p:cNvPr id="117" name="Lige forbindelse 6">
            <a:extLst>
              <a:ext uri="{FF2B5EF4-FFF2-40B4-BE49-F238E27FC236}">
                <a16:creationId xmlns:a16="http://schemas.microsoft.com/office/drawing/2014/main" id="{33767ADD-E53C-0152-B3BE-16F69B0500D6}"/>
              </a:ext>
            </a:extLst>
          </p:cNvPr>
          <p:cNvCxnSpPr/>
          <p:nvPr/>
        </p:nvCxnSpPr>
        <p:spPr>
          <a:xfrm rot="5400000" flipH="1" flipV="1">
            <a:off x="6965511" y="3643863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8" name="Lige forbindelse 8">
            <a:extLst>
              <a:ext uri="{FF2B5EF4-FFF2-40B4-BE49-F238E27FC236}">
                <a16:creationId xmlns:a16="http://schemas.microsoft.com/office/drawing/2014/main" id="{8A3CC3F0-46A8-F162-0B9A-5F6C992DF31B}"/>
              </a:ext>
            </a:extLst>
          </p:cNvPr>
          <p:cNvCxnSpPr>
            <a:endCxn id="116" idx="2"/>
          </p:cNvCxnSpPr>
          <p:nvPr/>
        </p:nvCxnSpPr>
        <p:spPr>
          <a:xfrm rot="5400000" flipH="1" flipV="1">
            <a:off x="6786941" y="3465294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9" name="Rektangel 3">
            <a:extLst>
              <a:ext uri="{FF2B5EF4-FFF2-40B4-BE49-F238E27FC236}">
                <a16:creationId xmlns:a16="http://schemas.microsoft.com/office/drawing/2014/main" id="{C8D63E85-D909-3710-C7C7-B429364345A5}"/>
              </a:ext>
            </a:extLst>
          </p:cNvPr>
          <p:cNvSpPr/>
          <p:nvPr/>
        </p:nvSpPr>
        <p:spPr>
          <a:xfrm>
            <a:off x="6072662" y="3643864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2150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Jacket</a:t>
            </a:r>
          </a:p>
        </p:txBody>
      </p:sp>
      <p:sp>
        <p:nvSpPr>
          <p:cNvPr id="120" name="Rektangel 11">
            <a:extLst>
              <a:ext uri="{FF2B5EF4-FFF2-40B4-BE49-F238E27FC236}">
                <a16:creationId xmlns:a16="http://schemas.microsoft.com/office/drawing/2014/main" id="{B357A511-3B77-7ECB-478D-CEC5B6AEC4C8}"/>
              </a:ext>
            </a:extLst>
          </p:cNvPr>
          <p:cNvSpPr/>
          <p:nvPr/>
        </p:nvSpPr>
        <p:spPr>
          <a:xfrm>
            <a:off x="4128722" y="250101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2150 40 36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36</a:t>
            </a:r>
          </a:p>
        </p:txBody>
      </p:sp>
      <p:sp>
        <p:nvSpPr>
          <p:cNvPr id="121" name="Rektangel 12">
            <a:extLst>
              <a:ext uri="{FF2B5EF4-FFF2-40B4-BE49-F238E27FC236}">
                <a16:creationId xmlns:a16="http://schemas.microsoft.com/office/drawing/2014/main" id="{C826D398-8685-2FB7-A01C-E070969953B9}"/>
              </a:ext>
            </a:extLst>
          </p:cNvPr>
          <p:cNvSpPr/>
          <p:nvPr/>
        </p:nvSpPr>
        <p:spPr>
          <a:xfrm>
            <a:off x="4128722" y="3001014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2150 40 38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38</a:t>
            </a:r>
          </a:p>
        </p:txBody>
      </p:sp>
      <p:sp>
        <p:nvSpPr>
          <p:cNvPr id="122" name="Rektangel 13">
            <a:extLst>
              <a:ext uri="{FF2B5EF4-FFF2-40B4-BE49-F238E27FC236}">
                <a16:creationId xmlns:a16="http://schemas.microsoft.com/office/drawing/2014/main" id="{A07182D1-CA2F-2272-A94C-474865B5C7D7}"/>
              </a:ext>
            </a:extLst>
          </p:cNvPr>
          <p:cNvSpPr/>
          <p:nvPr/>
        </p:nvSpPr>
        <p:spPr>
          <a:xfrm>
            <a:off x="4128722" y="350100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2150 40 40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40</a:t>
            </a:r>
          </a:p>
        </p:txBody>
      </p:sp>
      <p:sp>
        <p:nvSpPr>
          <p:cNvPr id="123" name="Rektangel 14">
            <a:extLst>
              <a:ext uri="{FF2B5EF4-FFF2-40B4-BE49-F238E27FC236}">
                <a16:creationId xmlns:a16="http://schemas.microsoft.com/office/drawing/2014/main" id="{CE5B704F-D384-60DD-9BC6-C84D5B78AA42}"/>
              </a:ext>
            </a:extLst>
          </p:cNvPr>
          <p:cNvSpPr/>
          <p:nvPr/>
        </p:nvSpPr>
        <p:spPr>
          <a:xfrm>
            <a:off x="4128722" y="414385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2150 90 36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36</a:t>
            </a:r>
          </a:p>
        </p:txBody>
      </p:sp>
      <p:sp>
        <p:nvSpPr>
          <p:cNvPr id="124" name="Rektangel 17">
            <a:extLst>
              <a:ext uri="{FF2B5EF4-FFF2-40B4-BE49-F238E27FC236}">
                <a16:creationId xmlns:a16="http://schemas.microsoft.com/office/drawing/2014/main" id="{6989DED2-F431-8084-EF74-FA33778AC973}"/>
              </a:ext>
            </a:extLst>
          </p:cNvPr>
          <p:cNvSpPr/>
          <p:nvPr/>
        </p:nvSpPr>
        <p:spPr>
          <a:xfrm>
            <a:off x="4128722" y="4643854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2150 90 38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38</a:t>
            </a:r>
          </a:p>
        </p:txBody>
      </p:sp>
      <p:sp>
        <p:nvSpPr>
          <p:cNvPr id="125" name="Rektangel 18">
            <a:extLst>
              <a:ext uri="{FF2B5EF4-FFF2-40B4-BE49-F238E27FC236}">
                <a16:creationId xmlns:a16="http://schemas.microsoft.com/office/drawing/2014/main" id="{09EA4C40-C6A2-6A28-606B-7E58A6BCF7FB}"/>
              </a:ext>
            </a:extLst>
          </p:cNvPr>
          <p:cNvSpPr/>
          <p:nvPr/>
        </p:nvSpPr>
        <p:spPr>
          <a:xfrm>
            <a:off x="4128722" y="514384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2150 90 40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40</a:t>
            </a:r>
          </a:p>
        </p:txBody>
      </p:sp>
      <p:cxnSp>
        <p:nvCxnSpPr>
          <p:cNvPr id="126" name="Lige forbindelse 20">
            <a:extLst>
              <a:ext uri="{FF2B5EF4-FFF2-40B4-BE49-F238E27FC236}">
                <a16:creationId xmlns:a16="http://schemas.microsoft.com/office/drawing/2014/main" id="{E2C5E4D2-315B-A294-7A3F-B8E8B91ED07D}"/>
              </a:ext>
            </a:extLst>
          </p:cNvPr>
          <p:cNvCxnSpPr>
            <a:endCxn id="120" idx="3"/>
          </p:cNvCxnSpPr>
          <p:nvPr/>
        </p:nvCxnSpPr>
        <p:spPr>
          <a:xfrm rot="10800000">
            <a:off x="5485852" y="2715302"/>
            <a:ext cx="571423" cy="121427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7" name="Lige forbindelse 20">
            <a:extLst>
              <a:ext uri="{FF2B5EF4-FFF2-40B4-BE49-F238E27FC236}">
                <a16:creationId xmlns:a16="http://schemas.microsoft.com/office/drawing/2014/main" id="{EF377AB3-2265-4614-5917-E83ADE282E00}"/>
              </a:ext>
            </a:extLst>
          </p:cNvPr>
          <p:cNvCxnSpPr>
            <a:endCxn id="121" idx="3"/>
          </p:cNvCxnSpPr>
          <p:nvPr/>
        </p:nvCxnSpPr>
        <p:spPr>
          <a:xfrm rot="10800000">
            <a:off x="5485852" y="3215298"/>
            <a:ext cx="571423" cy="714278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8" name="Lige forbindelse 20">
            <a:extLst>
              <a:ext uri="{FF2B5EF4-FFF2-40B4-BE49-F238E27FC236}">
                <a16:creationId xmlns:a16="http://schemas.microsoft.com/office/drawing/2014/main" id="{7B8E6360-671D-0BDB-B794-AF991C258346}"/>
              </a:ext>
            </a:extLst>
          </p:cNvPr>
          <p:cNvCxnSpPr>
            <a:endCxn id="122" idx="3"/>
          </p:cNvCxnSpPr>
          <p:nvPr/>
        </p:nvCxnSpPr>
        <p:spPr>
          <a:xfrm rot="10800000">
            <a:off x="5485852" y="3715292"/>
            <a:ext cx="571423" cy="21428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9" name="Lige forbindelse 20">
            <a:extLst>
              <a:ext uri="{FF2B5EF4-FFF2-40B4-BE49-F238E27FC236}">
                <a16:creationId xmlns:a16="http://schemas.microsoft.com/office/drawing/2014/main" id="{248367EB-DF37-3AC3-1104-F5BB28CE6089}"/>
              </a:ext>
            </a:extLst>
          </p:cNvPr>
          <p:cNvCxnSpPr>
            <a:endCxn id="123" idx="3"/>
          </p:cNvCxnSpPr>
          <p:nvPr/>
        </p:nvCxnSpPr>
        <p:spPr>
          <a:xfrm rot="10800000" flipV="1">
            <a:off x="5485852" y="3929576"/>
            <a:ext cx="571423" cy="42856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0" name="Lige forbindelse 20">
            <a:extLst>
              <a:ext uri="{FF2B5EF4-FFF2-40B4-BE49-F238E27FC236}">
                <a16:creationId xmlns:a16="http://schemas.microsoft.com/office/drawing/2014/main" id="{FE9EAA7B-A5DC-698F-6680-536E5E3EE7CF}"/>
              </a:ext>
            </a:extLst>
          </p:cNvPr>
          <p:cNvCxnSpPr>
            <a:endCxn id="124" idx="3"/>
          </p:cNvCxnSpPr>
          <p:nvPr/>
        </p:nvCxnSpPr>
        <p:spPr>
          <a:xfrm rot="10800000" flipV="1">
            <a:off x="5485852" y="3929576"/>
            <a:ext cx="571423" cy="92856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1" name="Lige forbindelse 20">
            <a:extLst>
              <a:ext uri="{FF2B5EF4-FFF2-40B4-BE49-F238E27FC236}">
                <a16:creationId xmlns:a16="http://schemas.microsoft.com/office/drawing/2014/main" id="{68445DBD-1853-DE21-86C5-EE35671FC01B}"/>
              </a:ext>
            </a:extLst>
          </p:cNvPr>
          <p:cNvCxnSpPr>
            <a:endCxn id="125" idx="3"/>
          </p:cNvCxnSpPr>
          <p:nvPr/>
        </p:nvCxnSpPr>
        <p:spPr>
          <a:xfrm rot="10800000" flipV="1">
            <a:off x="5485852" y="3929576"/>
            <a:ext cx="571423" cy="142855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2" name="Rektangel 51">
            <a:extLst>
              <a:ext uri="{FF2B5EF4-FFF2-40B4-BE49-F238E27FC236}">
                <a16:creationId xmlns:a16="http://schemas.microsoft.com/office/drawing/2014/main" id="{8B59296C-71D0-126F-2641-0DCF59E6DBBE}"/>
              </a:ext>
            </a:extLst>
          </p:cNvPr>
          <p:cNvSpPr/>
          <p:nvPr/>
        </p:nvSpPr>
        <p:spPr>
          <a:xfrm>
            <a:off x="2255640" y="2429591"/>
            <a:ext cx="1536838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Unit Cost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Vendor Item No.</a:t>
            </a:r>
          </a:p>
        </p:txBody>
      </p:sp>
      <p:cxnSp>
        <p:nvCxnSpPr>
          <p:cNvPr id="133" name="Lige forbindelse 20">
            <a:extLst>
              <a:ext uri="{FF2B5EF4-FFF2-40B4-BE49-F238E27FC236}">
                <a16:creationId xmlns:a16="http://schemas.microsoft.com/office/drawing/2014/main" id="{E44DE317-5B80-32F4-A415-A0064A3DAB45}"/>
              </a:ext>
            </a:extLst>
          </p:cNvPr>
          <p:cNvCxnSpPr>
            <a:cxnSpLocks/>
            <a:stCxn id="132" idx="3"/>
          </p:cNvCxnSpPr>
          <p:nvPr/>
        </p:nvCxnSpPr>
        <p:spPr>
          <a:xfrm>
            <a:off x="3792478" y="2715303"/>
            <a:ext cx="321427" cy="158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4" name="Rektangel 40">
            <a:extLst>
              <a:ext uri="{FF2B5EF4-FFF2-40B4-BE49-F238E27FC236}">
                <a16:creationId xmlns:a16="http://schemas.microsoft.com/office/drawing/2014/main" id="{64A6601E-957E-4381-A641-16C16F79786B}"/>
              </a:ext>
            </a:extLst>
          </p:cNvPr>
          <p:cNvSpPr/>
          <p:nvPr/>
        </p:nvSpPr>
        <p:spPr>
          <a:xfrm>
            <a:off x="2256779" y="4143859"/>
            <a:ext cx="1535699" cy="142855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Qty. on Inventory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Qty. in Sales Orders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Qty. in Purchase Orders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Available Quantity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Vendor Item No.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Unit Cost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Last Purchase Price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b="1" dirty="0">
                <a:solidFill>
                  <a:schemeClr val="bg1"/>
                </a:solidFill>
              </a:rPr>
              <a:t>Etc.</a:t>
            </a:r>
          </a:p>
        </p:txBody>
      </p:sp>
      <p:sp>
        <p:nvSpPr>
          <p:cNvPr id="135" name="Rektangel 106">
            <a:extLst>
              <a:ext uri="{FF2B5EF4-FFF2-40B4-BE49-F238E27FC236}">
                <a16:creationId xmlns:a16="http://schemas.microsoft.com/office/drawing/2014/main" id="{20B1015A-52B3-7C17-A2B2-793CB8828520}"/>
              </a:ext>
            </a:extLst>
          </p:cNvPr>
          <p:cNvSpPr/>
          <p:nvPr/>
        </p:nvSpPr>
        <p:spPr>
          <a:xfrm>
            <a:off x="4113905" y="1856782"/>
            <a:ext cx="1392559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/>
              <a:t>Items are created automatically from selected combinations</a:t>
            </a:r>
          </a:p>
        </p:txBody>
      </p:sp>
      <p:sp>
        <p:nvSpPr>
          <p:cNvPr id="136" name="Rektangel 106">
            <a:extLst>
              <a:ext uri="{FF2B5EF4-FFF2-40B4-BE49-F238E27FC236}">
                <a16:creationId xmlns:a16="http://schemas.microsoft.com/office/drawing/2014/main" id="{79990140-FD74-16A8-F081-BDD774048BAF}"/>
              </a:ext>
            </a:extLst>
          </p:cNvPr>
          <p:cNvSpPr/>
          <p:nvPr/>
        </p:nvSpPr>
        <p:spPr>
          <a:xfrm>
            <a:off x="2506775" y="1856781"/>
            <a:ext cx="1285703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Information that is changed per item:</a:t>
            </a:r>
          </a:p>
        </p:txBody>
      </p:sp>
      <p:sp>
        <p:nvSpPr>
          <p:cNvPr id="137" name="Rektangel 106">
            <a:extLst>
              <a:ext uri="{FF2B5EF4-FFF2-40B4-BE49-F238E27FC236}">
                <a16:creationId xmlns:a16="http://schemas.microsoft.com/office/drawing/2014/main" id="{210966C2-8848-732F-DC38-E5C07E6709B1}"/>
              </a:ext>
            </a:extLst>
          </p:cNvPr>
          <p:cNvSpPr/>
          <p:nvPr/>
        </p:nvSpPr>
        <p:spPr>
          <a:xfrm>
            <a:off x="2437051" y="3608150"/>
            <a:ext cx="1285703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Information you can see per Item:</a:t>
            </a:r>
          </a:p>
        </p:txBody>
      </p:sp>
      <p:pic>
        <p:nvPicPr>
          <p:cNvPr id="138" name="Picture 137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B24153A2-354B-5F69-C797-715386BF6A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" y="1758291"/>
            <a:ext cx="1703495" cy="226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88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BB560-DB23-D781-6419-AD7FB7DB6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– Intelligent</a:t>
            </a:r>
          </a:p>
        </p:txBody>
      </p:sp>
      <p:grpSp>
        <p:nvGrpSpPr>
          <p:cNvPr id="4" name="Gruppe 73">
            <a:extLst>
              <a:ext uri="{FF2B5EF4-FFF2-40B4-BE49-F238E27FC236}">
                <a16:creationId xmlns:a16="http://schemas.microsoft.com/office/drawing/2014/main" id="{57AF65A8-F4EC-4A8A-D10A-1C72E672ED05}"/>
              </a:ext>
            </a:extLst>
          </p:cNvPr>
          <p:cNvGrpSpPr/>
          <p:nvPr/>
        </p:nvGrpSpPr>
        <p:grpSpPr>
          <a:xfrm>
            <a:off x="8358354" y="2501018"/>
            <a:ext cx="1214973" cy="1785697"/>
            <a:chOff x="6238884" y="2000240"/>
            <a:chExt cx="1785950" cy="1785950"/>
          </a:xfrm>
        </p:grpSpPr>
        <p:sp>
          <p:nvSpPr>
            <p:cNvPr id="5" name="Rektangel 49">
              <a:extLst>
                <a:ext uri="{FF2B5EF4-FFF2-40B4-BE49-F238E27FC236}">
                  <a16:creationId xmlns:a16="http://schemas.microsoft.com/office/drawing/2014/main" id="{F8071E8B-8B75-20C9-F5DA-4F5D5BF1A1E4}"/>
                </a:ext>
              </a:extLst>
            </p:cNvPr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Color Table</a:t>
              </a:r>
            </a:p>
          </p:txBody>
        </p:sp>
        <p:sp>
          <p:nvSpPr>
            <p:cNvPr id="6" name="Rektangel 50">
              <a:extLst>
                <a:ext uri="{FF2B5EF4-FFF2-40B4-BE49-F238E27FC236}">
                  <a16:creationId xmlns:a16="http://schemas.microsoft.com/office/drawing/2014/main" id="{9FE0F753-4E22-25A6-6FCF-CC8A62CA9838}"/>
                </a:ext>
              </a:extLst>
            </p:cNvPr>
            <p:cNvSpPr/>
            <p:nvPr/>
          </p:nvSpPr>
          <p:spPr>
            <a:xfrm>
              <a:off x="6238884" y="221455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7" name="Rektangel 52">
              <a:extLst>
                <a:ext uri="{FF2B5EF4-FFF2-40B4-BE49-F238E27FC236}">
                  <a16:creationId xmlns:a16="http://schemas.microsoft.com/office/drawing/2014/main" id="{28C2D7F8-A226-3BF4-DE96-B1FF4AC5C34F}"/>
                </a:ext>
              </a:extLst>
            </p:cNvPr>
            <p:cNvSpPr/>
            <p:nvPr/>
          </p:nvSpPr>
          <p:spPr>
            <a:xfrm>
              <a:off x="6810388" y="221455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White</a:t>
              </a:r>
            </a:p>
          </p:txBody>
        </p:sp>
        <p:sp>
          <p:nvSpPr>
            <p:cNvPr id="8" name="Rektangel 53">
              <a:extLst>
                <a:ext uri="{FF2B5EF4-FFF2-40B4-BE49-F238E27FC236}">
                  <a16:creationId xmlns:a16="http://schemas.microsoft.com/office/drawing/2014/main" id="{DBAC21C6-8D8A-E27E-27AD-9B89FF1103E0}"/>
                </a:ext>
              </a:extLst>
            </p:cNvPr>
            <p:cNvSpPr/>
            <p:nvPr/>
          </p:nvSpPr>
          <p:spPr>
            <a:xfrm>
              <a:off x="6238884" y="235743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9" name="Rektangel 54">
              <a:extLst>
                <a:ext uri="{FF2B5EF4-FFF2-40B4-BE49-F238E27FC236}">
                  <a16:creationId xmlns:a16="http://schemas.microsoft.com/office/drawing/2014/main" id="{961A1984-F174-DB6B-442C-849D316E3AA0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Blue</a:t>
              </a:r>
            </a:p>
          </p:txBody>
        </p:sp>
        <p:sp>
          <p:nvSpPr>
            <p:cNvPr id="10" name="Rektangel 55">
              <a:extLst>
                <a:ext uri="{FF2B5EF4-FFF2-40B4-BE49-F238E27FC236}">
                  <a16:creationId xmlns:a16="http://schemas.microsoft.com/office/drawing/2014/main" id="{3A871BC0-C590-46DF-9C14-33DD32CBC695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11" name="Rektangel 56">
              <a:extLst>
                <a:ext uri="{FF2B5EF4-FFF2-40B4-BE49-F238E27FC236}">
                  <a16:creationId xmlns:a16="http://schemas.microsoft.com/office/drawing/2014/main" id="{C0335594-94F0-E331-871E-A5F03C69EB85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Yellow</a:t>
              </a:r>
            </a:p>
          </p:txBody>
        </p:sp>
        <p:sp>
          <p:nvSpPr>
            <p:cNvPr id="12" name="Rektangel 57">
              <a:extLst>
                <a:ext uri="{FF2B5EF4-FFF2-40B4-BE49-F238E27FC236}">
                  <a16:creationId xmlns:a16="http://schemas.microsoft.com/office/drawing/2014/main" id="{BEE88629-91BC-06E7-3EAB-D10754050A52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13" name="Rektangel 58">
              <a:extLst>
                <a:ext uri="{FF2B5EF4-FFF2-40B4-BE49-F238E27FC236}">
                  <a16:creationId xmlns:a16="http://schemas.microsoft.com/office/drawing/2014/main" id="{2D797DE4-4D4A-17D3-CA11-B6279D700DC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Brown</a:t>
              </a:r>
            </a:p>
          </p:txBody>
        </p:sp>
        <p:sp>
          <p:nvSpPr>
            <p:cNvPr id="14" name="Rektangel 59">
              <a:extLst>
                <a:ext uri="{FF2B5EF4-FFF2-40B4-BE49-F238E27FC236}">
                  <a16:creationId xmlns:a16="http://schemas.microsoft.com/office/drawing/2014/main" id="{69BFA9B3-25CE-A372-5A59-1B15E6A96851}"/>
                </a:ext>
              </a:extLst>
            </p:cNvPr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50</a:t>
              </a:r>
            </a:p>
          </p:txBody>
        </p:sp>
        <p:sp>
          <p:nvSpPr>
            <p:cNvPr id="15" name="Rektangel 60">
              <a:extLst>
                <a:ext uri="{FF2B5EF4-FFF2-40B4-BE49-F238E27FC236}">
                  <a16:creationId xmlns:a16="http://schemas.microsoft.com/office/drawing/2014/main" id="{D95FD23E-39A0-D3BD-3C33-7F66CFD6CAE0}"/>
                </a:ext>
              </a:extLst>
            </p:cNvPr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Sand</a:t>
              </a:r>
            </a:p>
          </p:txBody>
        </p:sp>
        <p:sp>
          <p:nvSpPr>
            <p:cNvPr id="16" name="Rektangel 61">
              <a:extLst>
                <a:ext uri="{FF2B5EF4-FFF2-40B4-BE49-F238E27FC236}">
                  <a16:creationId xmlns:a16="http://schemas.microsoft.com/office/drawing/2014/main" id="{BD2C366C-6617-6B4F-2CA0-BE2DF0E6CB94}"/>
                </a:ext>
              </a:extLst>
            </p:cNvPr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60</a:t>
              </a:r>
            </a:p>
          </p:txBody>
        </p:sp>
        <p:sp>
          <p:nvSpPr>
            <p:cNvPr id="17" name="Rektangel 62">
              <a:extLst>
                <a:ext uri="{FF2B5EF4-FFF2-40B4-BE49-F238E27FC236}">
                  <a16:creationId xmlns:a16="http://schemas.microsoft.com/office/drawing/2014/main" id="{77590846-EFDA-4889-C4E9-48234DE1A315}"/>
                </a:ext>
              </a:extLst>
            </p:cNvPr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Green</a:t>
              </a:r>
            </a:p>
          </p:txBody>
        </p:sp>
        <p:sp>
          <p:nvSpPr>
            <p:cNvPr id="18" name="Rektangel 63">
              <a:extLst>
                <a:ext uri="{FF2B5EF4-FFF2-40B4-BE49-F238E27FC236}">
                  <a16:creationId xmlns:a16="http://schemas.microsoft.com/office/drawing/2014/main" id="{D2928E59-486E-489B-04A4-6D5D4A7529B6}"/>
                </a:ext>
              </a:extLst>
            </p:cNvPr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70</a:t>
              </a:r>
            </a:p>
          </p:txBody>
        </p:sp>
        <p:sp>
          <p:nvSpPr>
            <p:cNvPr id="19" name="Rektangel 64">
              <a:extLst>
                <a:ext uri="{FF2B5EF4-FFF2-40B4-BE49-F238E27FC236}">
                  <a16:creationId xmlns:a16="http://schemas.microsoft.com/office/drawing/2014/main" id="{E2848758-EE11-9452-89C3-8B8D5F5E36DC}"/>
                </a:ext>
              </a:extLst>
            </p:cNvPr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Red</a:t>
              </a:r>
            </a:p>
          </p:txBody>
        </p:sp>
        <p:sp>
          <p:nvSpPr>
            <p:cNvPr id="20" name="Rektangel 65">
              <a:extLst>
                <a:ext uri="{FF2B5EF4-FFF2-40B4-BE49-F238E27FC236}">
                  <a16:creationId xmlns:a16="http://schemas.microsoft.com/office/drawing/2014/main" id="{490476E0-9DBE-3A09-4D6D-5B453B634C15}"/>
                </a:ext>
              </a:extLst>
            </p:cNvPr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80</a:t>
              </a:r>
            </a:p>
          </p:txBody>
        </p:sp>
        <p:sp>
          <p:nvSpPr>
            <p:cNvPr id="21" name="Rektangel 66">
              <a:extLst>
                <a:ext uri="{FF2B5EF4-FFF2-40B4-BE49-F238E27FC236}">
                  <a16:creationId xmlns:a16="http://schemas.microsoft.com/office/drawing/2014/main" id="{4B5C6D94-70FB-3308-5F5E-DCD752078BCC}"/>
                </a:ext>
              </a:extLst>
            </p:cNvPr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Purple</a:t>
              </a:r>
            </a:p>
          </p:txBody>
        </p:sp>
        <p:sp>
          <p:nvSpPr>
            <p:cNvPr id="22" name="Rektangel 67">
              <a:extLst>
                <a:ext uri="{FF2B5EF4-FFF2-40B4-BE49-F238E27FC236}">
                  <a16:creationId xmlns:a16="http://schemas.microsoft.com/office/drawing/2014/main" id="{E1C8B24A-B119-28C0-06F4-55D0A00717F0}"/>
                </a:ext>
              </a:extLst>
            </p:cNvPr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90</a:t>
              </a:r>
            </a:p>
          </p:txBody>
        </p:sp>
        <p:sp>
          <p:nvSpPr>
            <p:cNvPr id="23" name="Rektangel 68">
              <a:extLst>
                <a:ext uri="{FF2B5EF4-FFF2-40B4-BE49-F238E27FC236}">
                  <a16:creationId xmlns:a16="http://schemas.microsoft.com/office/drawing/2014/main" id="{01EE5FA8-DE3A-F794-9EFA-58751C8BDCD9}"/>
                </a:ext>
              </a:extLst>
            </p:cNvPr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Grey</a:t>
              </a:r>
            </a:p>
          </p:txBody>
        </p:sp>
        <p:sp>
          <p:nvSpPr>
            <p:cNvPr id="24" name="Rektangel 69">
              <a:extLst>
                <a:ext uri="{FF2B5EF4-FFF2-40B4-BE49-F238E27FC236}">
                  <a16:creationId xmlns:a16="http://schemas.microsoft.com/office/drawing/2014/main" id="{EBE49E30-9E60-0667-0C3E-352CCE489D80}"/>
                </a:ext>
              </a:extLst>
            </p:cNvPr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92</a:t>
              </a:r>
            </a:p>
          </p:txBody>
        </p:sp>
        <p:sp>
          <p:nvSpPr>
            <p:cNvPr id="25" name="Rektangel 70">
              <a:extLst>
                <a:ext uri="{FF2B5EF4-FFF2-40B4-BE49-F238E27FC236}">
                  <a16:creationId xmlns:a16="http://schemas.microsoft.com/office/drawing/2014/main" id="{1D57AB25-780B-41B8-7656-3E4BF2578E2E}"/>
                </a:ext>
              </a:extLst>
            </p:cNvPr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Charcoal</a:t>
              </a:r>
            </a:p>
          </p:txBody>
        </p:sp>
        <p:sp>
          <p:nvSpPr>
            <p:cNvPr id="26" name="Rektangel 71">
              <a:extLst>
                <a:ext uri="{FF2B5EF4-FFF2-40B4-BE49-F238E27FC236}">
                  <a16:creationId xmlns:a16="http://schemas.microsoft.com/office/drawing/2014/main" id="{7EC9AE3A-95FE-9162-37B0-F7EED531D7F0}"/>
                </a:ext>
              </a:extLst>
            </p:cNvPr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99</a:t>
              </a:r>
            </a:p>
          </p:txBody>
        </p:sp>
        <p:sp>
          <p:nvSpPr>
            <p:cNvPr id="27" name="Rektangel 72">
              <a:extLst>
                <a:ext uri="{FF2B5EF4-FFF2-40B4-BE49-F238E27FC236}">
                  <a16:creationId xmlns:a16="http://schemas.microsoft.com/office/drawing/2014/main" id="{D9248DF0-8B37-48F9-B9B4-94B485BD1D6C}"/>
                </a:ext>
              </a:extLst>
            </p:cNvPr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Black</a:t>
              </a:r>
            </a:p>
          </p:txBody>
        </p:sp>
      </p:grpSp>
      <p:grpSp>
        <p:nvGrpSpPr>
          <p:cNvPr id="28" name="Gruppe 98">
            <a:extLst>
              <a:ext uri="{FF2B5EF4-FFF2-40B4-BE49-F238E27FC236}">
                <a16:creationId xmlns:a16="http://schemas.microsoft.com/office/drawing/2014/main" id="{A6C256C1-6B92-4B73-4E73-BDFFA784754A}"/>
              </a:ext>
            </a:extLst>
          </p:cNvPr>
          <p:cNvGrpSpPr/>
          <p:nvPr/>
        </p:nvGrpSpPr>
        <p:grpSpPr>
          <a:xfrm>
            <a:off x="8358354" y="4643855"/>
            <a:ext cx="1214973" cy="1214273"/>
            <a:chOff x="6453198" y="4143380"/>
            <a:chExt cx="1785950" cy="1214446"/>
          </a:xfrm>
        </p:grpSpPr>
        <p:sp>
          <p:nvSpPr>
            <p:cNvPr id="29" name="Rektangel 75">
              <a:extLst>
                <a:ext uri="{FF2B5EF4-FFF2-40B4-BE49-F238E27FC236}">
                  <a16:creationId xmlns:a16="http://schemas.microsoft.com/office/drawing/2014/main" id="{ECCC3E76-0F95-9923-5F98-8EBDDB95457B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Size Table</a:t>
              </a:r>
            </a:p>
          </p:txBody>
        </p:sp>
        <p:sp>
          <p:nvSpPr>
            <p:cNvPr id="30" name="Rektangel 76">
              <a:extLst>
                <a:ext uri="{FF2B5EF4-FFF2-40B4-BE49-F238E27FC236}">
                  <a16:creationId xmlns:a16="http://schemas.microsoft.com/office/drawing/2014/main" id="{92DBB296-3A5D-2BDD-E560-3C209B112D76}"/>
                </a:ext>
              </a:extLst>
            </p:cNvPr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36</a:t>
              </a:r>
            </a:p>
          </p:txBody>
        </p:sp>
        <p:sp>
          <p:nvSpPr>
            <p:cNvPr id="31" name="Rektangel 77">
              <a:extLst>
                <a:ext uri="{FF2B5EF4-FFF2-40B4-BE49-F238E27FC236}">
                  <a16:creationId xmlns:a16="http://schemas.microsoft.com/office/drawing/2014/main" id="{CA80F9CD-94D2-13B9-6D68-6CB0FBADAEF9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36</a:t>
              </a:r>
            </a:p>
          </p:txBody>
        </p:sp>
        <p:sp>
          <p:nvSpPr>
            <p:cNvPr id="32" name="Rektangel 78">
              <a:extLst>
                <a:ext uri="{FF2B5EF4-FFF2-40B4-BE49-F238E27FC236}">
                  <a16:creationId xmlns:a16="http://schemas.microsoft.com/office/drawing/2014/main" id="{803C4D77-4B16-BE6B-FC70-313064F98373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38</a:t>
              </a:r>
            </a:p>
          </p:txBody>
        </p:sp>
        <p:sp>
          <p:nvSpPr>
            <p:cNvPr id="33" name="Rektangel 79">
              <a:extLst>
                <a:ext uri="{FF2B5EF4-FFF2-40B4-BE49-F238E27FC236}">
                  <a16:creationId xmlns:a16="http://schemas.microsoft.com/office/drawing/2014/main" id="{2D7B4BDF-12DD-F7FC-9A18-E8F8B151B816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38</a:t>
              </a:r>
            </a:p>
          </p:txBody>
        </p:sp>
        <p:sp>
          <p:nvSpPr>
            <p:cNvPr id="34" name="Rektangel 80">
              <a:extLst>
                <a:ext uri="{FF2B5EF4-FFF2-40B4-BE49-F238E27FC236}">
                  <a16:creationId xmlns:a16="http://schemas.microsoft.com/office/drawing/2014/main" id="{3A2693AF-F026-74F8-4993-BDEE589FD0AB}"/>
                </a:ext>
              </a:extLst>
            </p:cNvPr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5" name="Rektangel 81">
              <a:extLst>
                <a:ext uri="{FF2B5EF4-FFF2-40B4-BE49-F238E27FC236}">
                  <a16:creationId xmlns:a16="http://schemas.microsoft.com/office/drawing/2014/main" id="{445E02E3-E7B4-7EA3-7571-8F20C168F4A7}"/>
                </a:ext>
              </a:extLst>
            </p:cNvPr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6" name="Rektangel 82">
              <a:extLst>
                <a:ext uri="{FF2B5EF4-FFF2-40B4-BE49-F238E27FC236}">
                  <a16:creationId xmlns:a16="http://schemas.microsoft.com/office/drawing/2014/main" id="{EFC6ECB9-2047-8E67-B81E-7BB147B960EF}"/>
                </a:ext>
              </a:extLst>
            </p:cNvPr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42</a:t>
              </a:r>
            </a:p>
          </p:txBody>
        </p:sp>
        <p:sp>
          <p:nvSpPr>
            <p:cNvPr id="37" name="Rektangel 83">
              <a:extLst>
                <a:ext uri="{FF2B5EF4-FFF2-40B4-BE49-F238E27FC236}">
                  <a16:creationId xmlns:a16="http://schemas.microsoft.com/office/drawing/2014/main" id="{3D6CC403-F224-0E42-E818-210D22A67A90}"/>
                </a:ext>
              </a:extLst>
            </p:cNvPr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42</a:t>
              </a:r>
            </a:p>
          </p:txBody>
        </p:sp>
        <p:sp>
          <p:nvSpPr>
            <p:cNvPr id="38" name="Rektangel 84">
              <a:extLst>
                <a:ext uri="{FF2B5EF4-FFF2-40B4-BE49-F238E27FC236}">
                  <a16:creationId xmlns:a16="http://schemas.microsoft.com/office/drawing/2014/main" id="{795FDE94-91AA-04E3-15FB-1ADDA26FFECA}"/>
                </a:ext>
              </a:extLst>
            </p:cNvPr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44</a:t>
              </a:r>
            </a:p>
          </p:txBody>
        </p:sp>
        <p:sp>
          <p:nvSpPr>
            <p:cNvPr id="39" name="Rektangel 85">
              <a:extLst>
                <a:ext uri="{FF2B5EF4-FFF2-40B4-BE49-F238E27FC236}">
                  <a16:creationId xmlns:a16="http://schemas.microsoft.com/office/drawing/2014/main" id="{BAA33746-7247-FB23-54BD-A6CF50934A5E}"/>
                </a:ext>
              </a:extLst>
            </p:cNvPr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44</a:t>
              </a:r>
            </a:p>
          </p:txBody>
        </p:sp>
        <p:sp>
          <p:nvSpPr>
            <p:cNvPr id="40" name="Rektangel 86">
              <a:extLst>
                <a:ext uri="{FF2B5EF4-FFF2-40B4-BE49-F238E27FC236}">
                  <a16:creationId xmlns:a16="http://schemas.microsoft.com/office/drawing/2014/main" id="{827F5E0D-3934-0DE6-C00B-7F45D06FC9C1}"/>
                </a:ext>
              </a:extLst>
            </p:cNvPr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46</a:t>
              </a:r>
            </a:p>
          </p:txBody>
        </p:sp>
        <p:sp>
          <p:nvSpPr>
            <p:cNvPr id="41" name="Rektangel 87">
              <a:extLst>
                <a:ext uri="{FF2B5EF4-FFF2-40B4-BE49-F238E27FC236}">
                  <a16:creationId xmlns:a16="http://schemas.microsoft.com/office/drawing/2014/main" id="{DB26491D-2C46-87DD-6B6D-F587E4182474}"/>
                </a:ext>
              </a:extLst>
            </p:cNvPr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46</a:t>
              </a:r>
            </a:p>
          </p:txBody>
        </p:sp>
        <p:sp>
          <p:nvSpPr>
            <p:cNvPr id="42" name="Rektangel 88">
              <a:extLst>
                <a:ext uri="{FF2B5EF4-FFF2-40B4-BE49-F238E27FC236}">
                  <a16:creationId xmlns:a16="http://schemas.microsoft.com/office/drawing/2014/main" id="{9E6B6682-D00A-02D8-6890-9784ADD279BB}"/>
                </a:ext>
              </a:extLst>
            </p:cNvPr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48</a:t>
              </a:r>
            </a:p>
          </p:txBody>
        </p:sp>
        <p:sp>
          <p:nvSpPr>
            <p:cNvPr id="43" name="Rektangel 89">
              <a:extLst>
                <a:ext uri="{FF2B5EF4-FFF2-40B4-BE49-F238E27FC236}">
                  <a16:creationId xmlns:a16="http://schemas.microsoft.com/office/drawing/2014/main" id="{35544402-A226-53A2-C9BC-2F337AE867BF}"/>
                </a:ext>
              </a:extLst>
            </p:cNvPr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48</a:t>
              </a:r>
            </a:p>
          </p:txBody>
        </p:sp>
      </p:grpSp>
      <p:cxnSp>
        <p:nvCxnSpPr>
          <p:cNvPr id="44" name="Lige forbindelse 20">
            <a:extLst>
              <a:ext uri="{FF2B5EF4-FFF2-40B4-BE49-F238E27FC236}">
                <a16:creationId xmlns:a16="http://schemas.microsoft.com/office/drawing/2014/main" id="{67DCCCC0-E226-D9FD-0002-1208470FBB2B}"/>
              </a:ext>
            </a:extLst>
          </p:cNvPr>
          <p:cNvCxnSpPr>
            <a:stCxn id="5" idx="1"/>
          </p:cNvCxnSpPr>
          <p:nvPr/>
        </p:nvCxnSpPr>
        <p:spPr>
          <a:xfrm rot="10800000" flipV="1">
            <a:off x="7858360" y="2608160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5" name="Lige forbindelse 20">
            <a:extLst>
              <a:ext uri="{FF2B5EF4-FFF2-40B4-BE49-F238E27FC236}">
                <a16:creationId xmlns:a16="http://schemas.microsoft.com/office/drawing/2014/main" id="{8FC88987-A993-D7E6-72B9-0AC8E98B3F20}"/>
              </a:ext>
            </a:extLst>
          </p:cNvPr>
          <p:cNvCxnSpPr>
            <a:stCxn id="29" idx="1"/>
          </p:cNvCxnSpPr>
          <p:nvPr/>
        </p:nvCxnSpPr>
        <p:spPr>
          <a:xfrm rot="10800000">
            <a:off x="7858360" y="3929576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6" name="Rektangel 106">
            <a:extLst>
              <a:ext uri="{FF2B5EF4-FFF2-40B4-BE49-F238E27FC236}">
                <a16:creationId xmlns:a16="http://schemas.microsoft.com/office/drawing/2014/main" id="{F04FE57F-7A15-E712-97F0-7A1D9C705FEE}"/>
              </a:ext>
            </a:extLst>
          </p:cNvPr>
          <p:cNvSpPr/>
          <p:nvPr/>
        </p:nvSpPr>
        <p:spPr>
          <a:xfrm>
            <a:off x="8088601" y="1858168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sp>
        <p:nvSpPr>
          <p:cNvPr id="47" name="Rektangel 132">
            <a:extLst>
              <a:ext uri="{FF2B5EF4-FFF2-40B4-BE49-F238E27FC236}">
                <a16:creationId xmlns:a16="http://schemas.microsoft.com/office/drawing/2014/main" id="{70F0BCD5-CDC8-9668-137E-6A7A290E4F89}"/>
              </a:ext>
            </a:extLst>
          </p:cNvPr>
          <p:cNvSpPr/>
          <p:nvPr/>
        </p:nvSpPr>
        <p:spPr>
          <a:xfrm>
            <a:off x="9789322" y="2504464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Valid Color Options</a:t>
            </a:r>
          </a:p>
        </p:txBody>
      </p:sp>
      <p:sp>
        <p:nvSpPr>
          <p:cNvPr id="48" name="Rektangel 133">
            <a:extLst>
              <a:ext uri="{FF2B5EF4-FFF2-40B4-BE49-F238E27FC236}">
                <a16:creationId xmlns:a16="http://schemas.microsoft.com/office/drawing/2014/main" id="{8CFDB67F-07B6-C7AC-8C06-BC621C120A49}"/>
              </a:ext>
            </a:extLst>
          </p:cNvPr>
          <p:cNvSpPr/>
          <p:nvPr/>
        </p:nvSpPr>
        <p:spPr>
          <a:xfrm>
            <a:off x="10146461" y="271874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9" name="Rektangel 134">
            <a:extLst>
              <a:ext uri="{FF2B5EF4-FFF2-40B4-BE49-F238E27FC236}">
                <a16:creationId xmlns:a16="http://schemas.microsoft.com/office/drawing/2014/main" id="{127AEC77-F33B-5037-7188-651D293DB2F0}"/>
              </a:ext>
            </a:extLst>
          </p:cNvPr>
          <p:cNvSpPr/>
          <p:nvPr/>
        </p:nvSpPr>
        <p:spPr>
          <a:xfrm>
            <a:off x="10626456" y="271874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White</a:t>
            </a:r>
          </a:p>
        </p:txBody>
      </p:sp>
      <p:sp>
        <p:nvSpPr>
          <p:cNvPr id="50" name="Rektangel 135">
            <a:extLst>
              <a:ext uri="{FF2B5EF4-FFF2-40B4-BE49-F238E27FC236}">
                <a16:creationId xmlns:a16="http://schemas.microsoft.com/office/drawing/2014/main" id="{53354BF5-C8F8-9A0E-E73E-F92FC97CD9F0}"/>
              </a:ext>
            </a:extLst>
          </p:cNvPr>
          <p:cNvSpPr/>
          <p:nvPr/>
        </p:nvSpPr>
        <p:spPr>
          <a:xfrm>
            <a:off x="10146461" y="2861603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51" name="Rektangel 136">
            <a:extLst>
              <a:ext uri="{FF2B5EF4-FFF2-40B4-BE49-F238E27FC236}">
                <a16:creationId xmlns:a16="http://schemas.microsoft.com/office/drawing/2014/main" id="{1EA26A27-5B1B-75FC-DE8E-EDD4E7F96A56}"/>
              </a:ext>
            </a:extLst>
          </p:cNvPr>
          <p:cNvSpPr/>
          <p:nvPr/>
        </p:nvSpPr>
        <p:spPr>
          <a:xfrm>
            <a:off x="10626456" y="2861603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Blue</a:t>
            </a:r>
          </a:p>
        </p:txBody>
      </p:sp>
      <p:sp>
        <p:nvSpPr>
          <p:cNvPr id="52" name="Rektangel 137">
            <a:extLst>
              <a:ext uri="{FF2B5EF4-FFF2-40B4-BE49-F238E27FC236}">
                <a16:creationId xmlns:a16="http://schemas.microsoft.com/office/drawing/2014/main" id="{52154DE1-12A4-B85E-3DA0-192EC3AE6558}"/>
              </a:ext>
            </a:extLst>
          </p:cNvPr>
          <p:cNvSpPr/>
          <p:nvPr/>
        </p:nvSpPr>
        <p:spPr>
          <a:xfrm>
            <a:off x="10146461" y="300445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53" name="Rektangel 138">
            <a:extLst>
              <a:ext uri="{FF2B5EF4-FFF2-40B4-BE49-F238E27FC236}">
                <a16:creationId xmlns:a16="http://schemas.microsoft.com/office/drawing/2014/main" id="{D8FCCA4D-5B02-BBE4-E27E-AD581EA5DABE}"/>
              </a:ext>
            </a:extLst>
          </p:cNvPr>
          <p:cNvSpPr/>
          <p:nvPr/>
        </p:nvSpPr>
        <p:spPr>
          <a:xfrm>
            <a:off x="10626456" y="300445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Yellow</a:t>
            </a:r>
          </a:p>
        </p:txBody>
      </p:sp>
      <p:sp>
        <p:nvSpPr>
          <p:cNvPr id="54" name="Rektangel 139">
            <a:extLst>
              <a:ext uri="{FF2B5EF4-FFF2-40B4-BE49-F238E27FC236}">
                <a16:creationId xmlns:a16="http://schemas.microsoft.com/office/drawing/2014/main" id="{7309CA13-FC2B-B61E-2734-CB8A5E7F4D72}"/>
              </a:ext>
            </a:extLst>
          </p:cNvPr>
          <p:cNvSpPr/>
          <p:nvPr/>
        </p:nvSpPr>
        <p:spPr>
          <a:xfrm>
            <a:off x="10146461" y="314731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55" name="Rektangel 140">
            <a:extLst>
              <a:ext uri="{FF2B5EF4-FFF2-40B4-BE49-F238E27FC236}">
                <a16:creationId xmlns:a16="http://schemas.microsoft.com/office/drawing/2014/main" id="{3AF1B2FB-577A-FA5E-0369-17168893067B}"/>
              </a:ext>
            </a:extLst>
          </p:cNvPr>
          <p:cNvSpPr/>
          <p:nvPr/>
        </p:nvSpPr>
        <p:spPr>
          <a:xfrm>
            <a:off x="10626456" y="314731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Brown</a:t>
            </a:r>
          </a:p>
        </p:txBody>
      </p:sp>
      <p:sp>
        <p:nvSpPr>
          <p:cNvPr id="56" name="Rektangel 141">
            <a:extLst>
              <a:ext uri="{FF2B5EF4-FFF2-40B4-BE49-F238E27FC236}">
                <a16:creationId xmlns:a16="http://schemas.microsoft.com/office/drawing/2014/main" id="{F70AA76B-9E14-7916-12EF-224D32CEB8A0}"/>
              </a:ext>
            </a:extLst>
          </p:cNvPr>
          <p:cNvSpPr/>
          <p:nvPr/>
        </p:nvSpPr>
        <p:spPr>
          <a:xfrm>
            <a:off x="10146461" y="3290170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50</a:t>
            </a:r>
          </a:p>
        </p:txBody>
      </p:sp>
      <p:sp>
        <p:nvSpPr>
          <p:cNvPr id="57" name="Rektangel 142">
            <a:extLst>
              <a:ext uri="{FF2B5EF4-FFF2-40B4-BE49-F238E27FC236}">
                <a16:creationId xmlns:a16="http://schemas.microsoft.com/office/drawing/2014/main" id="{A8955515-ED31-4E3E-2DC7-19613B8A1B05}"/>
              </a:ext>
            </a:extLst>
          </p:cNvPr>
          <p:cNvSpPr/>
          <p:nvPr/>
        </p:nvSpPr>
        <p:spPr>
          <a:xfrm>
            <a:off x="10626456" y="3290170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Sand</a:t>
            </a:r>
          </a:p>
        </p:txBody>
      </p:sp>
      <p:sp>
        <p:nvSpPr>
          <p:cNvPr id="58" name="Rektangel 143">
            <a:extLst>
              <a:ext uri="{FF2B5EF4-FFF2-40B4-BE49-F238E27FC236}">
                <a16:creationId xmlns:a16="http://schemas.microsoft.com/office/drawing/2014/main" id="{D5D94F28-4D31-3141-544F-CF8BCCA4370A}"/>
              </a:ext>
            </a:extLst>
          </p:cNvPr>
          <p:cNvSpPr/>
          <p:nvPr/>
        </p:nvSpPr>
        <p:spPr>
          <a:xfrm>
            <a:off x="10146461" y="3433026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60</a:t>
            </a:r>
          </a:p>
        </p:txBody>
      </p:sp>
      <p:sp>
        <p:nvSpPr>
          <p:cNvPr id="59" name="Rektangel 144">
            <a:extLst>
              <a:ext uri="{FF2B5EF4-FFF2-40B4-BE49-F238E27FC236}">
                <a16:creationId xmlns:a16="http://schemas.microsoft.com/office/drawing/2014/main" id="{725FA738-07C5-B317-E293-1B215C132007}"/>
              </a:ext>
            </a:extLst>
          </p:cNvPr>
          <p:cNvSpPr/>
          <p:nvPr/>
        </p:nvSpPr>
        <p:spPr>
          <a:xfrm>
            <a:off x="10626456" y="3433026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Green</a:t>
            </a:r>
          </a:p>
        </p:txBody>
      </p:sp>
      <p:sp>
        <p:nvSpPr>
          <p:cNvPr id="60" name="Rektangel 145">
            <a:extLst>
              <a:ext uri="{FF2B5EF4-FFF2-40B4-BE49-F238E27FC236}">
                <a16:creationId xmlns:a16="http://schemas.microsoft.com/office/drawing/2014/main" id="{2A93D0DE-842C-66B7-AAC3-716C9A52B4B8}"/>
              </a:ext>
            </a:extLst>
          </p:cNvPr>
          <p:cNvSpPr/>
          <p:nvPr/>
        </p:nvSpPr>
        <p:spPr>
          <a:xfrm>
            <a:off x="10146461" y="3575882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70</a:t>
            </a:r>
          </a:p>
        </p:txBody>
      </p:sp>
      <p:sp>
        <p:nvSpPr>
          <p:cNvPr id="61" name="Rektangel 146">
            <a:extLst>
              <a:ext uri="{FF2B5EF4-FFF2-40B4-BE49-F238E27FC236}">
                <a16:creationId xmlns:a16="http://schemas.microsoft.com/office/drawing/2014/main" id="{BAD6F46C-3FF1-003F-C312-CA8807565890}"/>
              </a:ext>
            </a:extLst>
          </p:cNvPr>
          <p:cNvSpPr/>
          <p:nvPr/>
        </p:nvSpPr>
        <p:spPr>
          <a:xfrm>
            <a:off x="10626456" y="3575882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Red</a:t>
            </a:r>
          </a:p>
        </p:txBody>
      </p:sp>
      <p:sp>
        <p:nvSpPr>
          <p:cNvPr id="62" name="Rektangel 147">
            <a:extLst>
              <a:ext uri="{FF2B5EF4-FFF2-40B4-BE49-F238E27FC236}">
                <a16:creationId xmlns:a16="http://schemas.microsoft.com/office/drawing/2014/main" id="{73DC92B6-C8E8-AB2F-3CB9-3700FA90219A}"/>
              </a:ext>
            </a:extLst>
          </p:cNvPr>
          <p:cNvSpPr/>
          <p:nvPr/>
        </p:nvSpPr>
        <p:spPr>
          <a:xfrm>
            <a:off x="10146461" y="371873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80</a:t>
            </a:r>
          </a:p>
        </p:txBody>
      </p:sp>
      <p:sp>
        <p:nvSpPr>
          <p:cNvPr id="63" name="Rektangel 148">
            <a:extLst>
              <a:ext uri="{FF2B5EF4-FFF2-40B4-BE49-F238E27FC236}">
                <a16:creationId xmlns:a16="http://schemas.microsoft.com/office/drawing/2014/main" id="{A1C56E5D-2520-15D9-DCC4-9D4DD7A88069}"/>
              </a:ext>
            </a:extLst>
          </p:cNvPr>
          <p:cNvSpPr/>
          <p:nvPr/>
        </p:nvSpPr>
        <p:spPr>
          <a:xfrm>
            <a:off x="10626456" y="371873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Purple</a:t>
            </a:r>
          </a:p>
        </p:txBody>
      </p:sp>
      <p:sp>
        <p:nvSpPr>
          <p:cNvPr id="64" name="Rektangel 149">
            <a:extLst>
              <a:ext uri="{FF2B5EF4-FFF2-40B4-BE49-F238E27FC236}">
                <a16:creationId xmlns:a16="http://schemas.microsoft.com/office/drawing/2014/main" id="{D4CD5C4C-A051-6B12-01EA-48C2B01E65CA}"/>
              </a:ext>
            </a:extLst>
          </p:cNvPr>
          <p:cNvSpPr/>
          <p:nvPr/>
        </p:nvSpPr>
        <p:spPr>
          <a:xfrm>
            <a:off x="10146461" y="3861593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65" name="Rektangel 150">
            <a:extLst>
              <a:ext uri="{FF2B5EF4-FFF2-40B4-BE49-F238E27FC236}">
                <a16:creationId xmlns:a16="http://schemas.microsoft.com/office/drawing/2014/main" id="{B3738C7E-C641-9132-F6F2-05D9D9EAEEFD}"/>
              </a:ext>
            </a:extLst>
          </p:cNvPr>
          <p:cNvSpPr/>
          <p:nvPr/>
        </p:nvSpPr>
        <p:spPr>
          <a:xfrm>
            <a:off x="10626456" y="3861593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Grey</a:t>
            </a:r>
          </a:p>
        </p:txBody>
      </p:sp>
      <p:sp>
        <p:nvSpPr>
          <p:cNvPr id="66" name="Rektangel 151">
            <a:extLst>
              <a:ext uri="{FF2B5EF4-FFF2-40B4-BE49-F238E27FC236}">
                <a16:creationId xmlns:a16="http://schemas.microsoft.com/office/drawing/2014/main" id="{0F1C6505-5616-EC76-1C51-67C0D62A2D05}"/>
              </a:ext>
            </a:extLst>
          </p:cNvPr>
          <p:cNvSpPr/>
          <p:nvPr/>
        </p:nvSpPr>
        <p:spPr>
          <a:xfrm>
            <a:off x="10146461" y="400444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92</a:t>
            </a:r>
          </a:p>
        </p:txBody>
      </p:sp>
      <p:sp>
        <p:nvSpPr>
          <p:cNvPr id="67" name="Rektangel 152">
            <a:extLst>
              <a:ext uri="{FF2B5EF4-FFF2-40B4-BE49-F238E27FC236}">
                <a16:creationId xmlns:a16="http://schemas.microsoft.com/office/drawing/2014/main" id="{7F1EA980-2F4D-618D-F9A5-60DC23B69A24}"/>
              </a:ext>
            </a:extLst>
          </p:cNvPr>
          <p:cNvSpPr/>
          <p:nvPr/>
        </p:nvSpPr>
        <p:spPr>
          <a:xfrm>
            <a:off x="10626456" y="400444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Charcoal</a:t>
            </a:r>
          </a:p>
        </p:txBody>
      </p:sp>
      <p:sp>
        <p:nvSpPr>
          <p:cNvPr id="68" name="Rektangel 153">
            <a:extLst>
              <a:ext uri="{FF2B5EF4-FFF2-40B4-BE49-F238E27FC236}">
                <a16:creationId xmlns:a16="http://schemas.microsoft.com/office/drawing/2014/main" id="{16442A90-E364-35BE-36E0-33425F9B6BB8}"/>
              </a:ext>
            </a:extLst>
          </p:cNvPr>
          <p:cNvSpPr/>
          <p:nvPr/>
        </p:nvSpPr>
        <p:spPr>
          <a:xfrm>
            <a:off x="10146461" y="414730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99</a:t>
            </a:r>
          </a:p>
        </p:txBody>
      </p:sp>
      <p:sp>
        <p:nvSpPr>
          <p:cNvPr id="69" name="Rektangel 154">
            <a:extLst>
              <a:ext uri="{FF2B5EF4-FFF2-40B4-BE49-F238E27FC236}">
                <a16:creationId xmlns:a16="http://schemas.microsoft.com/office/drawing/2014/main" id="{107B1E54-5261-32DE-C360-CCFBA53DECD4}"/>
              </a:ext>
            </a:extLst>
          </p:cNvPr>
          <p:cNvSpPr/>
          <p:nvPr/>
        </p:nvSpPr>
        <p:spPr>
          <a:xfrm>
            <a:off x="10626456" y="414730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Black</a:t>
            </a:r>
          </a:p>
        </p:txBody>
      </p:sp>
      <p:sp>
        <p:nvSpPr>
          <p:cNvPr id="70" name="Rektangel 179">
            <a:extLst>
              <a:ext uri="{FF2B5EF4-FFF2-40B4-BE49-F238E27FC236}">
                <a16:creationId xmlns:a16="http://schemas.microsoft.com/office/drawing/2014/main" id="{429AD6AA-AB1F-DC2B-EDBF-92523F82AEF9}"/>
              </a:ext>
            </a:extLst>
          </p:cNvPr>
          <p:cNvSpPr/>
          <p:nvPr/>
        </p:nvSpPr>
        <p:spPr>
          <a:xfrm>
            <a:off x="9789321" y="271874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1" name="Rektangel 180">
            <a:extLst>
              <a:ext uri="{FF2B5EF4-FFF2-40B4-BE49-F238E27FC236}">
                <a16:creationId xmlns:a16="http://schemas.microsoft.com/office/drawing/2014/main" id="{C77682DB-67A7-D3A9-8E6B-BC10888CB564}"/>
              </a:ext>
            </a:extLst>
          </p:cNvPr>
          <p:cNvSpPr/>
          <p:nvPr/>
        </p:nvSpPr>
        <p:spPr>
          <a:xfrm>
            <a:off x="9789321" y="2861603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2" name="Rektangel 181">
            <a:extLst>
              <a:ext uri="{FF2B5EF4-FFF2-40B4-BE49-F238E27FC236}">
                <a16:creationId xmlns:a16="http://schemas.microsoft.com/office/drawing/2014/main" id="{41BE3011-22AD-E376-370B-6048BFC187F3}"/>
              </a:ext>
            </a:extLst>
          </p:cNvPr>
          <p:cNvSpPr/>
          <p:nvPr/>
        </p:nvSpPr>
        <p:spPr>
          <a:xfrm>
            <a:off x="9789321" y="300445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3" name="Rektangel 182">
            <a:extLst>
              <a:ext uri="{FF2B5EF4-FFF2-40B4-BE49-F238E27FC236}">
                <a16:creationId xmlns:a16="http://schemas.microsoft.com/office/drawing/2014/main" id="{7A109882-B5E4-A6FF-2746-D06236A306A3}"/>
              </a:ext>
            </a:extLst>
          </p:cNvPr>
          <p:cNvSpPr/>
          <p:nvPr/>
        </p:nvSpPr>
        <p:spPr>
          <a:xfrm>
            <a:off x="9789321" y="314731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4" name="Rektangel 183">
            <a:extLst>
              <a:ext uri="{FF2B5EF4-FFF2-40B4-BE49-F238E27FC236}">
                <a16:creationId xmlns:a16="http://schemas.microsoft.com/office/drawing/2014/main" id="{9B31FEC5-CEA2-698B-F86E-C1E61C6DD2D0}"/>
              </a:ext>
            </a:extLst>
          </p:cNvPr>
          <p:cNvSpPr/>
          <p:nvPr/>
        </p:nvSpPr>
        <p:spPr>
          <a:xfrm>
            <a:off x="9789321" y="329017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5" name="Rektangel 184">
            <a:extLst>
              <a:ext uri="{FF2B5EF4-FFF2-40B4-BE49-F238E27FC236}">
                <a16:creationId xmlns:a16="http://schemas.microsoft.com/office/drawing/2014/main" id="{7D5166E7-4429-181B-DBEC-AD7244550BAF}"/>
              </a:ext>
            </a:extLst>
          </p:cNvPr>
          <p:cNvSpPr/>
          <p:nvPr/>
        </p:nvSpPr>
        <p:spPr>
          <a:xfrm>
            <a:off x="9789321" y="3433026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6" name="Rektangel 185">
            <a:extLst>
              <a:ext uri="{FF2B5EF4-FFF2-40B4-BE49-F238E27FC236}">
                <a16:creationId xmlns:a16="http://schemas.microsoft.com/office/drawing/2014/main" id="{1C010507-A093-B6AB-52D1-C2256468A103}"/>
              </a:ext>
            </a:extLst>
          </p:cNvPr>
          <p:cNvSpPr/>
          <p:nvPr/>
        </p:nvSpPr>
        <p:spPr>
          <a:xfrm>
            <a:off x="9789321" y="357588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7" name="Rektangel 186">
            <a:extLst>
              <a:ext uri="{FF2B5EF4-FFF2-40B4-BE49-F238E27FC236}">
                <a16:creationId xmlns:a16="http://schemas.microsoft.com/office/drawing/2014/main" id="{26046918-2DE9-F3F3-D1D0-0BD7F0B43BBD}"/>
              </a:ext>
            </a:extLst>
          </p:cNvPr>
          <p:cNvSpPr/>
          <p:nvPr/>
        </p:nvSpPr>
        <p:spPr>
          <a:xfrm>
            <a:off x="9789321" y="371873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8" name="Rektangel 187">
            <a:extLst>
              <a:ext uri="{FF2B5EF4-FFF2-40B4-BE49-F238E27FC236}">
                <a16:creationId xmlns:a16="http://schemas.microsoft.com/office/drawing/2014/main" id="{3AACC9F9-3BA5-268E-3C65-9DE2AC6AC0F1}"/>
              </a:ext>
            </a:extLst>
          </p:cNvPr>
          <p:cNvSpPr/>
          <p:nvPr/>
        </p:nvSpPr>
        <p:spPr>
          <a:xfrm>
            <a:off x="9789321" y="3861593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9" name="Rektangel 188">
            <a:extLst>
              <a:ext uri="{FF2B5EF4-FFF2-40B4-BE49-F238E27FC236}">
                <a16:creationId xmlns:a16="http://schemas.microsoft.com/office/drawing/2014/main" id="{C6658537-FB47-CA26-2665-3C92594F5E0E}"/>
              </a:ext>
            </a:extLst>
          </p:cNvPr>
          <p:cNvSpPr/>
          <p:nvPr/>
        </p:nvSpPr>
        <p:spPr>
          <a:xfrm>
            <a:off x="9789321" y="400444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0" name="Rektangel 189">
            <a:extLst>
              <a:ext uri="{FF2B5EF4-FFF2-40B4-BE49-F238E27FC236}">
                <a16:creationId xmlns:a16="http://schemas.microsoft.com/office/drawing/2014/main" id="{659091E4-3846-89BC-AB44-CAC606B7F645}"/>
              </a:ext>
            </a:extLst>
          </p:cNvPr>
          <p:cNvSpPr/>
          <p:nvPr/>
        </p:nvSpPr>
        <p:spPr>
          <a:xfrm>
            <a:off x="9789321" y="414730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81" name="Rektangel 190">
            <a:extLst>
              <a:ext uri="{FF2B5EF4-FFF2-40B4-BE49-F238E27FC236}">
                <a16:creationId xmlns:a16="http://schemas.microsoft.com/office/drawing/2014/main" id="{86A6B8DF-E6C5-4697-B859-4F96BF2A5CD5}"/>
              </a:ext>
            </a:extLst>
          </p:cNvPr>
          <p:cNvSpPr/>
          <p:nvPr/>
        </p:nvSpPr>
        <p:spPr>
          <a:xfrm>
            <a:off x="9731441" y="1858168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are selected</a:t>
            </a:r>
          </a:p>
        </p:txBody>
      </p:sp>
      <p:pic>
        <p:nvPicPr>
          <p:cNvPr id="82" name="Picture 4">
            <a:extLst>
              <a:ext uri="{FF2B5EF4-FFF2-40B4-BE49-F238E27FC236}">
                <a16:creationId xmlns:a16="http://schemas.microsoft.com/office/drawing/2014/main" id="{5B96646A-4C89-1B92-311C-9972B734F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6321" y="316317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3" name="Picture 4">
            <a:extLst>
              <a:ext uri="{FF2B5EF4-FFF2-40B4-BE49-F238E27FC236}">
                <a16:creationId xmlns:a16="http://schemas.microsoft.com/office/drawing/2014/main" id="{F832D0A2-1EC3-39A4-3C63-A01F1D61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5748" y="3877449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4" name="Picture 4">
            <a:extLst>
              <a:ext uri="{FF2B5EF4-FFF2-40B4-BE49-F238E27FC236}">
                <a16:creationId xmlns:a16="http://schemas.microsoft.com/office/drawing/2014/main" id="{FC962D87-5506-50F7-ED6E-4EA191757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5748" y="4025642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5" name="Rektangel 194">
            <a:extLst>
              <a:ext uri="{FF2B5EF4-FFF2-40B4-BE49-F238E27FC236}">
                <a16:creationId xmlns:a16="http://schemas.microsoft.com/office/drawing/2014/main" id="{894589FD-6D4B-029E-8767-B85F27B63A9A}"/>
              </a:ext>
            </a:extLst>
          </p:cNvPr>
          <p:cNvSpPr/>
          <p:nvPr/>
        </p:nvSpPr>
        <p:spPr>
          <a:xfrm>
            <a:off x="9789322" y="4647300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Valid Size Options</a:t>
            </a:r>
          </a:p>
        </p:txBody>
      </p:sp>
      <p:sp>
        <p:nvSpPr>
          <p:cNvPr id="86" name="Rektangel 195">
            <a:extLst>
              <a:ext uri="{FF2B5EF4-FFF2-40B4-BE49-F238E27FC236}">
                <a16:creationId xmlns:a16="http://schemas.microsoft.com/office/drawing/2014/main" id="{25B6734A-37B8-1C5B-4E3D-77C57F3C76D2}"/>
              </a:ext>
            </a:extLst>
          </p:cNvPr>
          <p:cNvSpPr/>
          <p:nvPr/>
        </p:nvSpPr>
        <p:spPr>
          <a:xfrm>
            <a:off x="10146461" y="4861584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87" name="Rektangel 196">
            <a:extLst>
              <a:ext uri="{FF2B5EF4-FFF2-40B4-BE49-F238E27FC236}">
                <a16:creationId xmlns:a16="http://schemas.microsoft.com/office/drawing/2014/main" id="{0360543A-C617-74CA-A72F-2064CA9EE3F5}"/>
              </a:ext>
            </a:extLst>
          </p:cNvPr>
          <p:cNvSpPr/>
          <p:nvPr/>
        </p:nvSpPr>
        <p:spPr>
          <a:xfrm>
            <a:off x="10646456" y="4861584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88" name="Rektangel 197">
            <a:extLst>
              <a:ext uri="{FF2B5EF4-FFF2-40B4-BE49-F238E27FC236}">
                <a16:creationId xmlns:a16="http://schemas.microsoft.com/office/drawing/2014/main" id="{D602703F-A996-6984-3649-9B586A7261D2}"/>
              </a:ext>
            </a:extLst>
          </p:cNvPr>
          <p:cNvSpPr/>
          <p:nvPr/>
        </p:nvSpPr>
        <p:spPr>
          <a:xfrm>
            <a:off x="10146461" y="5004439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89" name="Rektangel 198">
            <a:extLst>
              <a:ext uri="{FF2B5EF4-FFF2-40B4-BE49-F238E27FC236}">
                <a16:creationId xmlns:a16="http://schemas.microsoft.com/office/drawing/2014/main" id="{73562147-0645-1B11-040C-D2A526B86A6A}"/>
              </a:ext>
            </a:extLst>
          </p:cNvPr>
          <p:cNvSpPr/>
          <p:nvPr/>
        </p:nvSpPr>
        <p:spPr>
          <a:xfrm>
            <a:off x="10646456" y="5004439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90" name="Rektangel 199">
            <a:extLst>
              <a:ext uri="{FF2B5EF4-FFF2-40B4-BE49-F238E27FC236}">
                <a16:creationId xmlns:a16="http://schemas.microsoft.com/office/drawing/2014/main" id="{C09A794D-BAC5-3642-22CB-F2E19E73FCF3}"/>
              </a:ext>
            </a:extLst>
          </p:cNvPr>
          <p:cNvSpPr/>
          <p:nvPr/>
        </p:nvSpPr>
        <p:spPr>
          <a:xfrm>
            <a:off x="10146461" y="5147295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91" name="Rektangel 200">
            <a:extLst>
              <a:ext uri="{FF2B5EF4-FFF2-40B4-BE49-F238E27FC236}">
                <a16:creationId xmlns:a16="http://schemas.microsoft.com/office/drawing/2014/main" id="{870AB026-8D99-9945-D323-3813070C2AEB}"/>
              </a:ext>
            </a:extLst>
          </p:cNvPr>
          <p:cNvSpPr/>
          <p:nvPr/>
        </p:nvSpPr>
        <p:spPr>
          <a:xfrm>
            <a:off x="10646456" y="5147295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92" name="Rektangel 201">
            <a:extLst>
              <a:ext uri="{FF2B5EF4-FFF2-40B4-BE49-F238E27FC236}">
                <a16:creationId xmlns:a16="http://schemas.microsoft.com/office/drawing/2014/main" id="{0AC74F33-AEDA-239C-9135-CBDA73F1D560}"/>
              </a:ext>
            </a:extLst>
          </p:cNvPr>
          <p:cNvSpPr/>
          <p:nvPr/>
        </p:nvSpPr>
        <p:spPr>
          <a:xfrm>
            <a:off x="10146461" y="5290150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93" name="Rektangel 202">
            <a:extLst>
              <a:ext uri="{FF2B5EF4-FFF2-40B4-BE49-F238E27FC236}">
                <a16:creationId xmlns:a16="http://schemas.microsoft.com/office/drawing/2014/main" id="{4F270C07-1298-607D-0860-46F377348636}"/>
              </a:ext>
            </a:extLst>
          </p:cNvPr>
          <p:cNvSpPr/>
          <p:nvPr/>
        </p:nvSpPr>
        <p:spPr>
          <a:xfrm>
            <a:off x="10646456" y="5290150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42</a:t>
            </a:r>
          </a:p>
        </p:txBody>
      </p:sp>
      <p:sp>
        <p:nvSpPr>
          <p:cNvPr id="94" name="Rektangel 203">
            <a:extLst>
              <a:ext uri="{FF2B5EF4-FFF2-40B4-BE49-F238E27FC236}">
                <a16:creationId xmlns:a16="http://schemas.microsoft.com/office/drawing/2014/main" id="{02EC212E-2A9B-0B34-3EB9-099EF87B9AF0}"/>
              </a:ext>
            </a:extLst>
          </p:cNvPr>
          <p:cNvSpPr/>
          <p:nvPr/>
        </p:nvSpPr>
        <p:spPr>
          <a:xfrm>
            <a:off x="10146461" y="5433007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95" name="Rektangel 204">
            <a:extLst>
              <a:ext uri="{FF2B5EF4-FFF2-40B4-BE49-F238E27FC236}">
                <a16:creationId xmlns:a16="http://schemas.microsoft.com/office/drawing/2014/main" id="{2AA3BD0C-8BC9-E621-5E9B-3E57B3FEA330}"/>
              </a:ext>
            </a:extLst>
          </p:cNvPr>
          <p:cNvSpPr/>
          <p:nvPr/>
        </p:nvSpPr>
        <p:spPr>
          <a:xfrm>
            <a:off x="10646456" y="5433007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44</a:t>
            </a:r>
          </a:p>
        </p:txBody>
      </p:sp>
      <p:sp>
        <p:nvSpPr>
          <p:cNvPr id="96" name="Rektangel 205">
            <a:extLst>
              <a:ext uri="{FF2B5EF4-FFF2-40B4-BE49-F238E27FC236}">
                <a16:creationId xmlns:a16="http://schemas.microsoft.com/office/drawing/2014/main" id="{144EF00F-4DF8-6E7F-A109-11117800BE04}"/>
              </a:ext>
            </a:extLst>
          </p:cNvPr>
          <p:cNvSpPr/>
          <p:nvPr/>
        </p:nvSpPr>
        <p:spPr>
          <a:xfrm>
            <a:off x="10146461" y="5575862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97" name="Rektangel 206">
            <a:extLst>
              <a:ext uri="{FF2B5EF4-FFF2-40B4-BE49-F238E27FC236}">
                <a16:creationId xmlns:a16="http://schemas.microsoft.com/office/drawing/2014/main" id="{A963AEFB-1E5C-ED5B-DAE5-D6569F37289E}"/>
              </a:ext>
            </a:extLst>
          </p:cNvPr>
          <p:cNvSpPr/>
          <p:nvPr/>
        </p:nvSpPr>
        <p:spPr>
          <a:xfrm>
            <a:off x="10646456" y="5575862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98" name="Rektangel 207">
            <a:extLst>
              <a:ext uri="{FF2B5EF4-FFF2-40B4-BE49-F238E27FC236}">
                <a16:creationId xmlns:a16="http://schemas.microsoft.com/office/drawing/2014/main" id="{13631A65-624D-2023-A807-9482B6B230AB}"/>
              </a:ext>
            </a:extLst>
          </p:cNvPr>
          <p:cNvSpPr/>
          <p:nvPr/>
        </p:nvSpPr>
        <p:spPr>
          <a:xfrm>
            <a:off x="10146461" y="5718718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99" name="Rektangel 208">
            <a:extLst>
              <a:ext uri="{FF2B5EF4-FFF2-40B4-BE49-F238E27FC236}">
                <a16:creationId xmlns:a16="http://schemas.microsoft.com/office/drawing/2014/main" id="{5E7F0BE4-3605-CFD7-E467-FE644033C487}"/>
              </a:ext>
            </a:extLst>
          </p:cNvPr>
          <p:cNvSpPr/>
          <p:nvPr/>
        </p:nvSpPr>
        <p:spPr>
          <a:xfrm>
            <a:off x="10646456" y="5718718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100" name="Rektangel 209">
            <a:extLst>
              <a:ext uri="{FF2B5EF4-FFF2-40B4-BE49-F238E27FC236}">
                <a16:creationId xmlns:a16="http://schemas.microsoft.com/office/drawing/2014/main" id="{86115FD5-13DA-7499-7C25-CE8C782C3616}"/>
              </a:ext>
            </a:extLst>
          </p:cNvPr>
          <p:cNvSpPr/>
          <p:nvPr/>
        </p:nvSpPr>
        <p:spPr>
          <a:xfrm>
            <a:off x="9789321" y="486158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1" name="Rektangel 210">
            <a:extLst>
              <a:ext uri="{FF2B5EF4-FFF2-40B4-BE49-F238E27FC236}">
                <a16:creationId xmlns:a16="http://schemas.microsoft.com/office/drawing/2014/main" id="{9011DD27-C3C4-EDCE-9428-6AB0F7F3F881}"/>
              </a:ext>
            </a:extLst>
          </p:cNvPr>
          <p:cNvSpPr/>
          <p:nvPr/>
        </p:nvSpPr>
        <p:spPr>
          <a:xfrm>
            <a:off x="9789321" y="500443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2" name="Rektangel 211">
            <a:extLst>
              <a:ext uri="{FF2B5EF4-FFF2-40B4-BE49-F238E27FC236}">
                <a16:creationId xmlns:a16="http://schemas.microsoft.com/office/drawing/2014/main" id="{0DA721A1-C049-09C4-8F4D-7312662BAC5D}"/>
              </a:ext>
            </a:extLst>
          </p:cNvPr>
          <p:cNvSpPr/>
          <p:nvPr/>
        </p:nvSpPr>
        <p:spPr>
          <a:xfrm>
            <a:off x="9789321" y="514729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3" name="Rektangel 212">
            <a:extLst>
              <a:ext uri="{FF2B5EF4-FFF2-40B4-BE49-F238E27FC236}">
                <a16:creationId xmlns:a16="http://schemas.microsoft.com/office/drawing/2014/main" id="{100AF510-8702-5391-C96F-9E8B3AE0E42B}"/>
              </a:ext>
            </a:extLst>
          </p:cNvPr>
          <p:cNvSpPr/>
          <p:nvPr/>
        </p:nvSpPr>
        <p:spPr>
          <a:xfrm>
            <a:off x="9789321" y="529015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4" name="Rektangel 213">
            <a:extLst>
              <a:ext uri="{FF2B5EF4-FFF2-40B4-BE49-F238E27FC236}">
                <a16:creationId xmlns:a16="http://schemas.microsoft.com/office/drawing/2014/main" id="{EBC806EC-BCFC-42D3-9105-AB739A64F42D}"/>
              </a:ext>
            </a:extLst>
          </p:cNvPr>
          <p:cNvSpPr/>
          <p:nvPr/>
        </p:nvSpPr>
        <p:spPr>
          <a:xfrm>
            <a:off x="9789321" y="543300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5" name="Rektangel 214">
            <a:extLst>
              <a:ext uri="{FF2B5EF4-FFF2-40B4-BE49-F238E27FC236}">
                <a16:creationId xmlns:a16="http://schemas.microsoft.com/office/drawing/2014/main" id="{8072260F-CF9F-C063-4A4A-E1EEBDEAA9D6}"/>
              </a:ext>
            </a:extLst>
          </p:cNvPr>
          <p:cNvSpPr/>
          <p:nvPr/>
        </p:nvSpPr>
        <p:spPr>
          <a:xfrm>
            <a:off x="9789321" y="557586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06" name="Rektangel 215">
            <a:extLst>
              <a:ext uri="{FF2B5EF4-FFF2-40B4-BE49-F238E27FC236}">
                <a16:creationId xmlns:a16="http://schemas.microsoft.com/office/drawing/2014/main" id="{A0440AB5-875F-109B-658E-860D861130F6}"/>
              </a:ext>
            </a:extLst>
          </p:cNvPr>
          <p:cNvSpPr/>
          <p:nvPr/>
        </p:nvSpPr>
        <p:spPr>
          <a:xfrm>
            <a:off x="9789321" y="5718718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pic>
        <p:nvPicPr>
          <p:cNvPr id="107" name="Picture 4">
            <a:extLst>
              <a:ext uri="{FF2B5EF4-FFF2-40B4-BE49-F238E27FC236}">
                <a16:creationId xmlns:a16="http://schemas.microsoft.com/office/drawing/2014/main" id="{9D70C0A6-5451-23F8-3364-21B1D97CA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4882724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8" name="Picture 4">
            <a:extLst>
              <a:ext uri="{FF2B5EF4-FFF2-40B4-BE49-F238E27FC236}">
                <a16:creationId xmlns:a16="http://schemas.microsoft.com/office/drawing/2014/main" id="{EC7F82CD-5852-C078-F4FA-58B19D65D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025580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9" name="Picture 4">
            <a:extLst>
              <a:ext uri="{FF2B5EF4-FFF2-40B4-BE49-F238E27FC236}">
                <a16:creationId xmlns:a16="http://schemas.microsoft.com/office/drawing/2014/main" id="{335DDCC7-D985-54EE-7353-4A19251BF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168436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0" name="Picture 4">
            <a:extLst>
              <a:ext uri="{FF2B5EF4-FFF2-40B4-BE49-F238E27FC236}">
                <a16:creationId xmlns:a16="http://schemas.microsoft.com/office/drawing/2014/main" id="{C642ADF8-28FA-C0B8-A0AC-57F4FA66E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31129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1" name="Picture 4">
            <a:extLst>
              <a:ext uri="{FF2B5EF4-FFF2-40B4-BE49-F238E27FC236}">
                <a16:creationId xmlns:a16="http://schemas.microsoft.com/office/drawing/2014/main" id="{096AA1F2-2D73-18F4-A56A-D9ACDA455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454148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2" name="Picture 4">
            <a:extLst>
              <a:ext uri="{FF2B5EF4-FFF2-40B4-BE49-F238E27FC236}">
                <a16:creationId xmlns:a16="http://schemas.microsoft.com/office/drawing/2014/main" id="{D506A173-3C58-65C8-1027-C425841C7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59700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13" name="Picture 4">
            <a:extLst>
              <a:ext uri="{FF2B5EF4-FFF2-40B4-BE49-F238E27FC236}">
                <a16:creationId xmlns:a16="http://schemas.microsoft.com/office/drawing/2014/main" id="{9E861E7D-0265-79EF-02F4-BD6A14AE7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2177" y="5739859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D8A2328F-9AB9-137D-A5CC-8815AA854F92}"/>
              </a:ext>
            </a:extLst>
          </p:cNvPr>
          <p:cNvCxnSpPr>
            <a:stCxn id="5" idx="3"/>
            <a:endCxn id="47" idx="1"/>
          </p:cNvCxnSpPr>
          <p:nvPr/>
        </p:nvCxnSpPr>
        <p:spPr>
          <a:xfrm>
            <a:off x="9573328" y="2608160"/>
            <a:ext cx="215994" cy="344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3435106-5EDC-FAB1-E94C-0383C0E618EB}"/>
              </a:ext>
            </a:extLst>
          </p:cNvPr>
          <p:cNvCxnSpPr>
            <a:stCxn id="29" idx="3"/>
            <a:endCxn id="85" idx="1"/>
          </p:cNvCxnSpPr>
          <p:nvPr/>
        </p:nvCxnSpPr>
        <p:spPr>
          <a:xfrm>
            <a:off x="9573328" y="4750996"/>
            <a:ext cx="215994" cy="3445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ktangel 4">
            <a:extLst>
              <a:ext uri="{FF2B5EF4-FFF2-40B4-BE49-F238E27FC236}">
                <a16:creationId xmlns:a16="http://schemas.microsoft.com/office/drawing/2014/main" id="{91B4F8C2-D405-8C5E-0E0C-D36A008774D8}"/>
              </a:ext>
            </a:extLst>
          </p:cNvPr>
          <p:cNvSpPr/>
          <p:nvPr/>
        </p:nvSpPr>
        <p:spPr>
          <a:xfrm>
            <a:off x="6072662" y="2001023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No. System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Description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Posting Groups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Cost method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Calculation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PDM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Item Statistics Group</a:t>
            </a:r>
          </a:p>
        </p:txBody>
      </p:sp>
      <p:cxnSp>
        <p:nvCxnSpPr>
          <p:cNvPr id="117" name="Lige forbindelse 6">
            <a:extLst>
              <a:ext uri="{FF2B5EF4-FFF2-40B4-BE49-F238E27FC236}">
                <a16:creationId xmlns:a16="http://schemas.microsoft.com/office/drawing/2014/main" id="{33767ADD-E53C-0152-B3BE-16F69B0500D6}"/>
              </a:ext>
            </a:extLst>
          </p:cNvPr>
          <p:cNvCxnSpPr/>
          <p:nvPr/>
        </p:nvCxnSpPr>
        <p:spPr>
          <a:xfrm rot="5400000" flipH="1" flipV="1">
            <a:off x="6965511" y="3643863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8" name="Lige forbindelse 8">
            <a:extLst>
              <a:ext uri="{FF2B5EF4-FFF2-40B4-BE49-F238E27FC236}">
                <a16:creationId xmlns:a16="http://schemas.microsoft.com/office/drawing/2014/main" id="{8A3CC3F0-46A8-F162-0B9A-5F6C992DF31B}"/>
              </a:ext>
            </a:extLst>
          </p:cNvPr>
          <p:cNvCxnSpPr>
            <a:endCxn id="116" idx="2"/>
          </p:cNvCxnSpPr>
          <p:nvPr/>
        </p:nvCxnSpPr>
        <p:spPr>
          <a:xfrm rot="5400000" flipH="1" flipV="1">
            <a:off x="6786941" y="3465294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9" name="Rektangel 3">
            <a:extLst>
              <a:ext uri="{FF2B5EF4-FFF2-40B4-BE49-F238E27FC236}">
                <a16:creationId xmlns:a16="http://schemas.microsoft.com/office/drawing/2014/main" id="{C8D63E85-D909-3710-C7C7-B429364345A5}"/>
              </a:ext>
            </a:extLst>
          </p:cNvPr>
          <p:cNvSpPr/>
          <p:nvPr/>
        </p:nvSpPr>
        <p:spPr>
          <a:xfrm>
            <a:off x="6072662" y="3643864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2150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Jacket</a:t>
            </a:r>
          </a:p>
        </p:txBody>
      </p:sp>
      <p:sp>
        <p:nvSpPr>
          <p:cNvPr id="120" name="Rektangel 11">
            <a:extLst>
              <a:ext uri="{FF2B5EF4-FFF2-40B4-BE49-F238E27FC236}">
                <a16:creationId xmlns:a16="http://schemas.microsoft.com/office/drawing/2014/main" id="{B357A511-3B77-7ECB-478D-CEC5B6AEC4C8}"/>
              </a:ext>
            </a:extLst>
          </p:cNvPr>
          <p:cNvSpPr/>
          <p:nvPr/>
        </p:nvSpPr>
        <p:spPr>
          <a:xfrm>
            <a:off x="4128722" y="250101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2150 40 36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36</a:t>
            </a:r>
          </a:p>
        </p:txBody>
      </p:sp>
      <p:sp>
        <p:nvSpPr>
          <p:cNvPr id="121" name="Rektangel 12">
            <a:extLst>
              <a:ext uri="{FF2B5EF4-FFF2-40B4-BE49-F238E27FC236}">
                <a16:creationId xmlns:a16="http://schemas.microsoft.com/office/drawing/2014/main" id="{C826D398-8685-2FB7-A01C-E070969953B9}"/>
              </a:ext>
            </a:extLst>
          </p:cNvPr>
          <p:cNvSpPr/>
          <p:nvPr/>
        </p:nvSpPr>
        <p:spPr>
          <a:xfrm>
            <a:off x="4128722" y="3001014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2150 40 38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38</a:t>
            </a:r>
          </a:p>
        </p:txBody>
      </p:sp>
      <p:sp>
        <p:nvSpPr>
          <p:cNvPr id="122" name="Rektangel 13">
            <a:extLst>
              <a:ext uri="{FF2B5EF4-FFF2-40B4-BE49-F238E27FC236}">
                <a16:creationId xmlns:a16="http://schemas.microsoft.com/office/drawing/2014/main" id="{A07182D1-CA2F-2272-A94C-474865B5C7D7}"/>
              </a:ext>
            </a:extLst>
          </p:cNvPr>
          <p:cNvSpPr/>
          <p:nvPr/>
        </p:nvSpPr>
        <p:spPr>
          <a:xfrm>
            <a:off x="4128722" y="350100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2150 40 40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Brown, size: 40</a:t>
            </a:r>
          </a:p>
        </p:txBody>
      </p:sp>
      <p:sp>
        <p:nvSpPr>
          <p:cNvPr id="123" name="Rektangel 14">
            <a:extLst>
              <a:ext uri="{FF2B5EF4-FFF2-40B4-BE49-F238E27FC236}">
                <a16:creationId xmlns:a16="http://schemas.microsoft.com/office/drawing/2014/main" id="{CE5B704F-D384-60DD-9BC6-C84D5B78AA42}"/>
              </a:ext>
            </a:extLst>
          </p:cNvPr>
          <p:cNvSpPr/>
          <p:nvPr/>
        </p:nvSpPr>
        <p:spPr>
          <a:xfrm>
            <a:off x="4128722" y="414385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2150 90 36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36</a:t>
            </a:r>
          </a:p>
        </p:txBody>
      </p:sp>
      <p:sp>
        <p:nvSpPr>
          <p:cNvPr id="124" name="Rektangel 17">
            <a:extLst>
              <a:ext uri="{FF2B5EF4-FFF2-40B4-BE49-F238E27FC236}">
                <a16:creationId xmlns:a16="http://schemas.microsoft.com/office/drawing/2014/main" id="{6989DED2-F431-8084-EF74-FA33778AC973}"/>
              </a:ext>
            </a:extLst>
          </p:cNvPr>
          <p:cNvSpPr/>
          <p:nvPr/>
        </p:nvSpPr>
        <p:spPr>
          <a:xfrm>
            <a:off x="4128722" y="4643854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2150 90 38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38</a:t>
            </a:r>
          </a:p>
        </p:txBody>
      </p:sp>
      <p:sp>
        <p:nvSpPr>
          <p:cNvPr id="125" name="Rektangel 18">
            <a:extLst>
              <a:ext uri="{FF2B5EF4-FFF2-40B4-BE49-F238E27FC236}">
                <a16:creationId xmlns:a16="http://schemas.microsoft.com/office/drawing/2014/main" id="{09EA4C40-C6A2-6A28-606B-7E58A6BCF7FB}"/>
              </a:ext>
            </a:extLst>
          </p:cNvPr>
          <p:cNvSpPr/>
          <p:nvPr/>
        </p:nvSpPr>
        <p:spPr>
          <a:xfrm>
            <a:off x="4128722" y="5143849"/>
            <a:ext cx="1357130" cy="42856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2150 90 40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Jacket – Grey, size: 40</a:t>
            </a:r>
          </a:p>
        </p:txBody>
      </p:sp>
      <p:cxnSp>
        <p:nvCxnSpPr>
          <p:cNvPr id="126" name="Lige forbindelse 20">
            <a:extLst>
              <a:ext uri="{FF2B5EF4-FFF2-40B4-BE49-F238E27FC236}">
                <a16:creationId xmlns:a16="http://schemas.microsoft.com/office/drawing/2014/main" id="{E2C5E4D2-315B-A294-7A3F-B8E8B91ED07D}"/>
              </a:ext>
            </a:extLst>
          </p:cNvPr>
          <p:cNvCxnSpPr>
            <a:endCxn id="120" idx="3"/>
          </p:cNvCxnSpPr>
          <p:nvPr/>
        </p:nvCxnSpPr>
        <p:spPr>
          <a:xfrm rot="10800000">
            <a:off x="5485852" y="2715302"/>
            <a:ext cx="571423" cy="121427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7" name="Lige forbindelse 20">
            <a:extLst>
              <a:ext uri="{FF2B5EF4-FFF2-40B4-BE49-F238E27FC236}">
                <a16:creationId xmlns:a16="http://schemas.microsoft.com/office/drawing/2014/main" id="{EF377AB3-2265-4614-5917-E83ADE282E00}"/>
              </a:ext>
            </a:extLst>
          </p:cNvPr>
          <p:cNvCxnSpPr>
            <a:endCxn id="121" idx="3"/>
          </p:cNvCxnSpPr>
          <p:nvPr/>
        </p:nvCxnSpPr>
        <p:spPr>
          <a:xfrm rot="10800000">
            <a:off x="5485852" y="3215298"/>
            <a:ext cx="571423" cy="714278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8" name="Lige forbindelse 20">
            <a:extLst>
              <a:ext uri="{FF2B5EF4-FFF2-40B4-BE49-F238E27FC236}">
                <a16:creationId xmlns:a16="http://schemas.microsoft.com/office/drawing/2014/main" id="{7B8E6360-671D-0BDB-B794-AF991C258346}"/>
              </a:ext>
            </a:extLst>
          </p:cNvPr>
          <p:cNvCxnSpPr>
            <a:endCxn id="122" idx="3"/>
          </p:cNvCxnSpPr>
          <p:nvPr/>
        </p:nvCxnSpPr>
        <p:spPr>
          <a:xfrm rot="10800000">
            <a:off x="5485852" y="3715292"/>
            <a:ext cx="571423" cy="21428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9" name="Lige forbindelse 20">
            <a:extLst>
              <a:ext uri="{FF2B5EF4-FFF2-40B4-BE49-F238E27FC236}">
                <a16:creationId xmlns:a16="http://schemas.microsoft.com/office/drawing/2014/main" id="{248367EB-DF37-3AC3-1104-F5BB28CE6089}"/>
              </a:ext>
            </a:extLst>
          </p:cNvPr>
          <p:cNvCxnSpPr>
            <a:endCxn id="123" idx="3"/>
          </p:cNvCxnSpPr>
          <p:nvPr/>
        </p:nvCxnSpPr>
        <p:spPr>
          <a:xfrm rot="10800000" flipV="1">
            <a:off x="5485852" y="3929576"/>
            <a:ext cx="571423" cy="42856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0" name="Lige forbindelse 20">
            <a:extLst>
              <a:ext uri="{FF2B5EF4-FFF2-40B4-BE49-F238E27FC236}">
                <a16:creationId xmlns:a16="http://schemas.microsoft.com/office/drawing/2014/main" id="{FE9EAA7B-A5DC-698F-6680-536E5E3EE7CF}"/>
              </a:ext>
            </a:extLst>
          </p:cNvPr>
          <p:cNvCxnSpPr>
            <a:endCxn id="124" idx="3"/>
          </p:cNvCxnSpPr>
          <p:nvPr/>
        </p:nvCxnSpPr>
        <p:spPr>
          <a:xfrm rot="10800000" flipV="1">
            <a:off x="5485852" y="3929576"/>
            <a:ext cx="571423" cy="92856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1" name="Lige forbindelse 20">
            <a:extLst>
              <a:ext uri="{FF2B5EF4-FFF2-40B4-BE49-F238E27FC236}">
                <a16:creationId xmlns:a16="http://schemas.microsoft.com/office/drawing/2014/main" id="{68445DBD-1853-DE21-86C5-EE35671FC01B}"/>
              </a:ext>
            </a:extLst>
          </p:cNvPr>
          <p:cNvCxnSpPr>
            <a:endCxn id="125" idx="3"/>
          </p:cNvCxnSpPr>
          <p:nvPr/>
        </p:nvCxnSpPr>
        <p:spPr>
          <a:xfrm rot="10800000" flipV="1">
            <a:off x="5485852" y="3929576"/>
            <a:ext cx="571423" cy="142855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2" name="Rektangel 51">
            <a:extLst>
              <a:ext uri="{FF2B5EF4-FFF2-40B4-BE49-F238E27FC236}">
                <a16:creationId xmlns:a16="http://schemas.microsoft.com/office/drawing/2014/main" id="{8B59296C-71D0-126F-2641-0DCF59E6DBBE}"/>
              </a:ext>
            </a:extLst>
          </p:cNvPr>
          <p:cNvSpPr/>
          <p:nvPr/>
        </p:nvSpPr>
        <p:spPr>
          <a:xfrm>
            <a:off x="2255640" y="2429591"/>
            <a:ext cx="1536838" cy="571423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Unit Cost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Vendor Item No.</a:t>
            </a:r>
          </a:p>
        </p:txBody>
      </p:sp>
      <p:cxnSp>
        <p:nvCxnSpPr>
          <p:cNvPr id="133" name="Lige forbindelse 20">
            <a:extLst>
              <a:ext uri="{FF2B5EF4-FFF2-40B4-BE49-F238E27FC236}">
                <a16:creationId xmlns:a16="http://schemas.microsoft.com/office/drawing/2014/main" id="{E44DE317-5B80-32F4-A415-A0064A3DAB45}"/>
              </a:ext>
            </a:extLst>
          </p:cNvPr>
          <p:cNvCxnSpPr>
            <a:cxnSpLocks/>
            <a:stCxn id="132" idx="3"/>
          </p:cNvCxnSpPr>
          <p:nvPr/>
        </p:nvCxnSpPr>
        <p:spPr>
          <a:xfrm>
            <a:off x="3792478" y="2715303"/>
            <a:ext cx="321427" cy="158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4" name="Rektangel 40">
            <a:extLst>
              <a:ext uri="{FF2B5EF4-FFF2-40B4-BE49-F238E27FC236}">
                <a16:creationId xmlns:a16="http://schemas.microsoft.com/office/drawing/2014/main" id="{64A6601E-957E-4381-A641-16C16F79786B}"/>
              </a:ext>
            </a:extLst>
          </p:cNvPr>
          <p:cNvSpPr/>
          <p:nvPr/>
        </p:nvSpPr>
        <p:spPr>
          <a:xfrm>
            <a:off x="2256779" y="4143859"/>
            <a:ext cx="1535699" cy="1428557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Qty. on Inventory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Qty. in Sales Orders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Qty. in Purchase Orders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Available Quantity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Vendor Item No.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Unit Cost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Last Purchase Price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8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35" name="Rektangel 106">
            <a:extLst>
              <a:ext uri="{FF2B5EF4-FFF2-40B4-BE49-F238E27FC236}">
                <a16:creationId xmlns:a16="http://schemas.microsoft.com/office/drawing/2014/main" id="{20B1015A-52B3-7C17-A2B2-793CB8828520}"/>
              </a:ext>
            </a:extLst>
          </p:cNvPr>
          <p:cNvSpPr/>
          <p:nvPr/>
        </p:nvSpPr>
        <p:spPr>
          <a:xfrm>
            <a:off x="4113905" y="1856782"/>
            <a:ext cx="1392559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/>
              <a:t>Items are created automatically from selected combinations</a:t>
            </a:r>
          </a:p>
        </p:txBody>
      </p:sp>
      <p:sp>
        <p:nvSpPr>
          <p:cNvPr id="136" name="Rektangel 106">
            <a:extLst>
              <a:ext uri="{FF2B5EF4-FFF2-40B4-BE49-F238E27FC236}">
                <a16:creationId xmlns:a16="http://schemas.microsoft.com/office/drawing/2014/main" id="{79990140-FD74-16A8-F081-BDD774048BAF}"/>
              </a:ext>
            </a:extLst>
          </p:cNvPr>
          <p:cNvSpPr/>
          <p:nvPr/>
        </p:nvSpPr>
        <p:spPr>
          <a:xfrm>
            <a:off x="2506775" y="1856781"/>
            <a:ext cx="1285703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Information that is changed per item:</a:t>
            </a:r>
          </a:p>
        </p:txBody>
      </p:sp>
      <p:sp>
        <p:nvSpPr>
          <p:cNvPr id="137" name="Rektangel 106">
            <a:extLst>
              <a:ext uri="{FF2B5EF4-FFF2-40B4-BE49-F238E27FC236}">
                <a16:creationId xmlns:a16="http://schemas.microsoft.com/office/drawing/2014/main" id="{210966C2-8848-732F-DC38-E5C07E6709B1}"/>
              </a:ext>
            </a:extLst>
          </p:cNvPr>
          <p:cNvSpPr/>
          <p:nvPr/>
        </p:nvSpPr>
        <p:spPr>
          <a:xfrm>
            <a:off x="2437051" y="3608150"/>
            <a:ext cx="1285703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Information you can see per Item:</a:t>
            </a:r>
          </a:p>
        </p:txBody>
      </p:sp>
      <p:sp>
        <p:nvSpPr>
          <p:cNvPr id="3" name="Rektangel 10">
            <a:extLst>
              <a:ext uri="{FF2B5EF4-FFF2-40B4-BE49-F238E27FC236}">
                <a16:creationId xmlns:a16="http://schemas.microsoft.com/office/drawing/2014/main" id="{BBFF9480-2298-012A-9B63-8ED6A8EB5C10}"/>
              </a:ext>
            </a:extLst>
          </p:cNvPr>
          <p:cNvSpPr/>
          <p:nvPr/>
        </p:nvSpPr>
        <p:spPr>
          <a:xfrm>
            <a:off x="6086457" y="4712475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Master BOM</a:t>
            </a:r>
          </a:p>
        </p:txBody>
      </p:sp>
      <p:sp>
        <p:nvSpPr>
          <p:cNvPr id="139" name="Rektangel 42">
            <a:extLst>
              <a:ext uri="{FF2B5EF4-FFF2-40B4-BE49-F238E27FC236}">
                <a16:creationId xmlns:a16="http://schemas.microsoft.com/office/drawing/2014/main" id="{6FF20C5C-7EE5-906F-94FE-492D81F28C73}"/>
              </a:ext>
            </a:extLst>
          </p:cNvPr>
          <p:cNvSpPr/>
          <p:nvPr/>
        </p:nvSpPr>
        <p:spPr>
          <a:xfrm>
            <a:off x="5467610" y="5998172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Temporary BOM</a:t>
            </a:r>
          </a:p>
        </p:txBody>
      </p:sp>
      <p:cxnSp>
        <p:nvCxnSpPr>
          <p:cNvPr id="140" name="Lige forbindelse 20">
            <a:extLst>
              <a:ext uri="{FF2B5EF4-FFF2-40B4-BE49-F238E27FC236}">
                <a16:creationId xmlns:a16="http://schemas.microsoft.com/office/drawing/2014/main" id="{220B88B8-2A73-FBD3-17E9-1DD0EA44A8E6}"/>
              </a:ext>
            </a:extLst>
          </p:cNvPr>
          <p:cNvCxnSpPr/>
          <p:nvPr/>
        </p:nvCxnSpPr>
        <p:spPr>
          <a:xfrm rot="16200000" flipH="1">
            <a:off x="5300751" y="5105327"/>
            <a:ext cx="357140" cy="128570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1" name="Lige forbindelse 20">
            <a:extLst>
              <a:ext uri="{FF2B5EF4-FFF2-40B4-BE49-F238E27FC236}">
                <a16:creationId xmlns:a16="http://schemas.microsoft.com/office/drawing/2014/main" id="{48344A07-9EF4-97DA-373B-6CF9BD0941F4}"/>
              </a:ext>
            </a:extLst>
          </p:cNvPr>
          <p:cNvCxnSpPr>
            <a:stCxn id="3" idx="2"/>
          </p:cNvCxnSpPr>
          <p:nvPr/>
        </p:nvCxnSpPr>
        <p:spPr>
          <a:xfrm rot="5400000">
            <a:off x="6229313" y="5176754"/>
            <a:ext cx="642851" cy="857135"/>
          </a:xfrm>
          <a:prstGeom prst="bentConnector3">
            <a:avLst>
              <a:gd name="adj1" fmla="val 72826"/>
            </a:avLst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2" name="Lige forbindelse 232">
            <a:extLst>
              <a:ext uri="{FF2B5EF4-FFF2-40B4-BE49-F238E27FC236}">
                <a16:creationId xmlns:a16="http://schemas.microsoft.com/office/drawing/2014/main" id="{D2CE45A1-0B0A-92B1-159A-5455CA256D96}"/>
              </a:ext>
            </a:extLst>
          </p:cNvPr>
          <p:cNvCxnSpPr>
            <a:stCxn id="3" idx="0"/>
          </p:cNvCxnSpPr>
          <p:nvPr/>
        </p:nvCxnSpPr>
        <p:spPr>
          <a:xfrm rot="5400000" flipH="1" flipV="1">
            <a:off x="6729309" y="4462476"/>
            <a:ext cx="49999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143" name="Picture 142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15E754A5-633E-85B5-EDC2-AB11D9AC4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4" y="1758291"/>
            <a:ext cx="1703495" cy="226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21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9DCC-08A3-4FCC-6037-F8EF1DB0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Furniture/Configuration</a:t>
            </a:r>
            <a:br>
              <a:rPr lang="en-US" dirty="0"/>
            </a:br>
            <a:r>
              <a:rPr lang="en-US" dirty="0"/>
              <a:t>Generic Number</a:t>
            </a:r>
          </a:p>
        </p:txBody>
      </p:sp>
    </p:spTree>
    <p:extLst>
      <p:ext uri="{BB962C8B-B14F-4D97-AF65-F5344CB8AC3E}">
        <p14:creationId xmlns:p14="http://schemas.microsoft.com/office/powerpoint/2010/main" val="14665510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3" name="Rektangel 3"/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B893CC-35E0-8FBF-F4D8-80EBE9D86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56" y="2459633"/>
            <a:ext cx="2586454" cy="23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50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3" name="Rektangel 3"/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Table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rgbClr val="3DB4C0"/>
          </a:solidFill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Variant Table: Wood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Ash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Oak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Beech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Walnut</a:t>
              </a:r>
            </a:p>
          </p:txBody>
        </p:sp>
      </p:grpSp>
      <p:sp>
        <p:nvSpPr>
          <p:cNvPr id="70" name="Rektangel 75"/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bg1"/>
                </a:solidFill>
              </a:rPr>
              <a:t>Dimension Diameter</a:t>
            </a:r>
          </a:p>
        </p:txBody>
      </p: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7" name="Rektangel 106"/>
          <p:cNvSpPr/>
          <p:nvPr/>
        </p:nvSpPr>
        <p:spPr>
          <a:xfrm>
            <a:off x="6404410" y="1904004"/>
            <a:ext cx="1520386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grpSp>
        <p:nvGrpSpPr>
          <p:cNvPr id="88" name="Gruppe 73">
            <a:extLst>
              <a:ext uri="{FF2B5EF4-FFF2-40B4-BE49-F238E27FC236}">
                <a16:creationId xmlns:a16="http://schemas.microsoft.com/office/drawing/2014/main" id="{A9FEE14C-9CF8-4EC9-9518-7444AC03C595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rgbClr val="3DB4C0"/>
          </a:solidFill>
        </p:grpSpPr>
        <p:sp>
          <p:nvSpPr>
            <p:cNvPr id="89" name="Rektangel 49">
              <a:extLst>
                <a:ext uri="{FF2B5EF4-FFF2-40B4-BE49-F238E27FC236}">
                  <a16:creationId xmlns:a16="http://schemas.microsoft.com/office/drawing/2014/main" id="{95F1BA12-A2E2-4392-8E21-0BE296FD7BF3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Variant Table: Base</a:t>
              </a:r>
            </a:p>
          </p:txBody>
        </p:sp>
        <p:sp>
          <p:nvSpPr>
            <p:cNvPr id="90" name="Rektangel 50">
              <a:extLst>
                <a:ext uri="{FF2B5EF4-FFF2-40B4-BE49-F238E27FC236}">
                  <a16:creationId xmlns:a16="http://schemas.microsoft.com/office/drawing/2014/main" id="{BF48C52D-D0BD-45F6-A7DA-6102ACAB4A65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91" name="Rektangel 52">
              <a:extLst>
                <a:ext uri="{FF2B5EF4-FFF2-40B4-BE49-F238E27FC236}">
                  <a16:creationId xmlns:a16="http://schemas.microsoft.com/office/drawing/2014/main" id="{BA5255FB-FAB1-4361-85FC-BF8D95739BF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Standard X</a:t>
              </a:r>
            </a:p>
          </p:txBody>
        </p:sp>
        <p:sp>
          <p:nvSpPr>
            <p:cNvPr id="92" name="Rektangel 53">
              <a:extLst>
                <a:ext uri="{FF2B5EF4-FFF2-40B4-BE49-F238E27FC236}">
                  <a16:creationId xmlns:a16="http://schemas.microsoft.com/office/drawing/2014/main" id="{388CF20B-B16A-4B2F-862E-C7C841B3143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93" name="Rektangel 54">
              <a:extLst>
                <a:ext uri="{FF2B5EF4-FFF2-40B4-BE49-F238E27FC236}">
                  <a16:creationId xmlns:a16="http://schemas.microsoft.com/office/drawing/2014/main" id="{2030A409-25EB-4531-A4AC-6DED4D949AD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Arched X</a:t>
              </a:r>
            </a:p>
          </p:txBody>
        </p:sp>
        <p:sp>
          <p:nvSpPr>
            <p:cNvPr id="94" name="Rektangel 55">
              <a:extLst>
                <a:ext uri="{FF2B5EF4-FFF2-40B4-BE49-F238E27FC236}">
                  <a16:creationId xmlns:a16="http://schemas.microsoft.com/office/drawing/2014/main" id="{B46C7F0C-1A93-434F-8B54-319F62F76E93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95" name="Rektangel 56">
              <a:extLst>
                <a:ext uri="{FF2B5EF4-FFF2-40B4-BE49-F238E27FC236}">
                  <a16:creationId xmlns:a16="http://schemas.microsoft.com/office/drawing/2014/main" id="{134A5FBE-2BA3-442D-96E9-8B8A993B829A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Four Columns X</a:t>
              </a:r>
            </a:p>
          </p:txBody>
        </p:sp>
        <p:sp>
          <p:nvSpPr>
            <p:cNvPr id="96" name="Rektangel 57">
              <a:extLst>
                <a:ext uri="{FF2B5EF4-FFF2-40B4-BE49-F238E27FC236}">
                  <a16:creationId xmlns:a16="http://schemas.microsoft.com/office/drawing/2014/main" id="{6FB46043-29A4-4FE7-B592-D3C625717BC4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97" name="Rektangel 58">
              <a:extLst>
                <a:ext uri="{FF2B5EF4-FFF2-40B4-BE49-F238E27FC236}">
                  <a16:creationId xmlns:a16="http://schemas.microsoft.com/office/drawing/2014/main" id="{38006BCA-6543-486D-90E0-C4C10CC3D61A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Disc</a:t>
              </a:r>
            </a:p>
          </p:txBody>
        </p:sp>
      </p:grpSp>
      <p:cxnSp>
        <p:nvCxnSpPr>
          <p:cNvPr id="99" name="Lige forbindelse 20">
            <a:extLst>
              <a:ext uri="{FF2B5EF4-FFF2-40B4-BE49-F238E27FC236}">
                <a16:creationId xmlns:a16="http://schemas.microsoft.com/office/drawing/2014/main" id="{7CE8561F-7C4B-4025-AA1A-8DCD6C01FD51}"/>
              </a:ext>
            </a:extLst>
          </p:cNvPr>
          <p:cNvCxnSpPr>
            <a:cxnSpLocks/>
            <a:stCxn id="89" idx="1"/>
            <a:endCxn id="3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6DFEC81-82F2-3241-532C-449C1E4A3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56" y="2459633"/>
            <a:ext cx="2586454" cy="23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88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DC07C-1414-F481-4841-B5855186C96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75200" y="5010150"/>
            <a:ext cx="7416800" cy="15843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Valid Options can be set via:</a:t>
            </a:r>
          </a:p>
          <a:p>
            <a:r>
              <a:rPr lang="en-US" sz="1800" b="1" dirty="0"/>
              <a:t>Positive List 	</a:t>
            </a:r>
            <a:r>
              <a:rPr lang="en-US" sz="1800" dirty="0"/>
              <a:t>	:	Include Options</a:t>
            </a:r>
          </a:p>
          <a:p>
            <a:r>
              <a:rPr lang="en-US" sz="1800" b="1" dirty="0"/>
              <a:t>Negative List	</a:t>
            </a:r>
            <a:r>
              <a:rPr lang="en-US" sz="1800" dirty="0"/>
              <a:t>	:	Excluding Options</a:t>
            </a:r>
          </a:p>
          <a:p>
            <a:r>
              <a:rPr lang="en-US" sz="1800" b="1" dirty="0"/>
              <a:t>Overall/Subordinate</a:t>
            </a:r>
            <a:r>
              <a:rPr lang="en-US" sz="1800" dirty="0"/>
              <a:t>	:	Valid Combinations</a:t>
            </a:r>
          </a:p>
          <a:p>
            <a:pPr marL="0" indent="0">
              <a:buNone/>
            </a:pPr>
            <a:endParaRPr lang="en-US" dirty="0">
              <a:latin typeface="Montserrat SemiBold" panose="00000700000000000000" pitchFamily="2" charset="0"/>
            </a:endParaRPr>
          </a:p>
        </p:txBody>
      </p:sp>
      <p:sp>
        <p:nvSpPr>
          <p:cNvPr id="3" name="Rektangel 3"/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Table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chemeClr val="bg1"/>
          </a:solidFill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Wood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sp>
        <p:nvSpPr>
          <p:cNvPr id="70" name="Rektangel 75"/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Dimension Diameter</a:t>
            </a:r>
          </a:p>
        </p:txBody>
      </p: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88" name="Gruppe 73">
            <a:extLst>
              <a:ext uri="{FF2B5EF4-FFF2-40B4-BE49-F238E27FC236}">
                <a16:creationId xmlns:a16="http://schemas.microsoft.com/office/drawing/2014/main" id="{A9FEE14C-9CF8-4EC9-9518-7444AC03C595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chemeClr val="bg1"/>
          </a:solidFill>
        </p:grpSpPr>
        <p:sp>
          <p:nvSpPr>
            <p:cNvPr id="89" name="Rektangel 49">
              <a:extLst>
                <a:ext uri="{FF2B5EF4-FFF2-40B4-BE49-F238E27FC236}">
                  <a16:creationId xmlns:a16="http://schemas.microsoft.com/office/drawing/2014/main" id="{95F1BA12-A2E2-4392-8E21-0BE296FD7BF3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Base</a:t>
              </a:r>
            </a:p>
          </p:txBody>
        </p:sp>
        <p:sp>
          <p:nvSpPr>
            <p:cNvPr id="90" name="Rektangel 50">
              <a:extLst>
                <a:ext uri="{FF2B5EF4-FFF2-40B4-BE49-F238E27FC236}">
                  <a16:creationId xmlns:a16="http://schemas.microsoft.com/office/drawing/2014/main" id="{BF48C52D-D0BD-45F6-A7DA-6102ACAB4A65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1" name="Rektangel 52">
              <a:extLst>
                <a:ext uri="{FF2B5EF4-FFF2-40B4-BE49-F238E27FC236}">
                  <a16:creationId xmlns:a16="http://schemas.microsoft.com/office/drawing/2014/main" id="{BA5255FB-FAB1-4361-85FC-BF8D95739BF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92" name="Rektangel 53">
              <a:extLst>
                <a:ext uri="{FF2B5EF4-FFF2-40B4-BE49-F238E27FC236}">
                  <a16:creationId xmlns:a16="http://schemas.microsoft.com/office/drawing/2014/main" id="{388CF20B-B16A-4B2F-862E-C7C841B3143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93" name="Rektangel 54">
              <a:extLst>
                <a:ext uri="{FF2B5EF4-FFF2-40B4-BE49-F238E27FC236}">
                  <a16:creationId xmlns:a16="http://schemas.microsoft.com/office/drawing/2014/main" id="{2030A409-25EB-4531-A4AC-6DED4D949AD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94" name="Rektangel 55">
              <a:extLst>
                <a:ext uri="{FF2B5EF4-FFF2-40B4-BE49-F238E27FC236}">
                  <a16:creationId xmlns:a16="http://schemas.microsoft.com/office/drawing/2014/main" id="{B46C7F0C-1A93-434F-8B54-319F62F76E93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95" name="Rektangel 56">
              <a:extLst>
                <a:ext uri="{FF2B5EF4-FFF2-40B4-BE49-F238E27FC236}">
                  <a16:creationId xmlns:a16="http://schemas.microsoft.com/office/drawing/2014/main" id="{134A5FBE-2BA3-442D-96E9-8B8A993B829A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96" name="Rektangel 57">
              <a:extLst>
                <a:ext uri="{FF2B5EF4-FFF2-40B4-BE49-F238E27FC236}">
                  <a16:creationId xmlns:a16="http://schemas.microsoft.com/office/drawing/2014/main" id="{6FB46043-29A4-4FE7-B592-D3C625717BC4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97" name="Rektangel 58">
              <a:extLst>
                <a:ext uri="{FF2B5EF4-FFF2-40B4-BE49-F238E27FC236}">
                  <a16:creationId xmlns:a16="http://schemas.microsoft.com/office/drawing/2014/main" id="{38006BCA-6543-486D-90E0-C4C10CC3D61A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cxnSp>
        <p:nvCxnSpPr>
          <p:cNvPr id="99" name="Lige forbindelse 20">
            <a:extLst>
              <a:ext uri="{FF2B5EF4-FFF2-40B4-BE49-F238E27FC236}">
                <a16:creationId xmlns:a16="http://schemas.microsoft.com/office/drawing/2014/main" id="{7CE8561F-7C4B-4025-AA1A-8DCD6C01FD51}"/>
              </a:ext>
            </a:extLst>
          </p:cNvPr>
          <p:cNvCxnSpPr>
            <a:cxnSpLocks/>
            <a:stCxn id="89" idx="1"/>
            <a:endCxn id="3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29" name="Gruppe 73">
            <a:extLst>
              <a:ext uri="{FF2B5EF4-FFF2-40B4-BE49-F238E27FC236}">
                <a16:creationId xmlns:a16="http://schemas.microsoft.com/office/drawing/2014/main" id="{4289841B-B6C0-4F84-9968-F72B915C4DDA}"/>
              </a:ext>
            </a:extLst>
          </p:cNvPr>
          <p:cNvGrpSpPr/>
          <p:nvPr/>
        </p:nvGrpSpPr>
        <p:grpSpPr>
          <a:xfrm>
            <a:off x="8645849" y="2467997"/>
            <a:ext cx="2006910" cy="785712"/>
            <a:chOff x="5667379" y="2000234"/>
            <a:chExt cx="2357455" cy="785824"/>
          </a:xfrm>
          <a:solidFill>
            <a:srgbClr val="3DB4C0"/>
          </a:solidFill>
        </p:grpSpPr>
        <p:sp>
          <p:nvSpPr>
            <p:cNvPr id="30" name="Rektangel 49">
              <a:extLst>
                <a:ext uri="{FF2B5EF4-FFF2-40B4-BE49-F238E27FC236}">
                  <a16:creationId xmlns:a16="http://schemas.microsoft.com/office/drawing/2014/main" id="{BE68197C-4BCD-46C5-A396-50DB3D11C330}"/>
                </a:ext>
              </a:extLst>
            </p:cNvPr>
            <p:cNvSpPr/>
            <p:nvPr/>
          </p:nvSpPr>
          <p:spPr>
            <a:xfrm>
              <a:off x="5667379" y="2000234"/>
              <a:ext cx="2357455" cy="214321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Valid Options Wood</a:t>
              </a:r>
            </a:p>
          </p:txBody>
        </p:sp>
        <p:sp>
          <p:nvSpPr>
            <p:cNvPr id="31" name="Rektangel 50">
              <a:extLst>
                <a:ext uri="{FF2B5EF4-FFF2-40B4-BE49-F238E27FC236}">
                  <a16:creationId xmlns:a16="http://schemas.microsoft.com/office/drawing/2014/main" id="{04F974BE-C3DE-4954-B2CA-1DC3EA95D213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32" name="Rektangel 52">
              <a:extLst>
                <a:ext uri="{FF2B5EF4-FFF2-40B4-BE49-F238E27FC236}">
                  <a16:creationId xmlns:a16="http://schemas.microsoft.com/office/drawing/2014/main" id="{51EFD499-EB80-45B4-8525-6B5347609020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Ash</a:t>
              </a:r>
            </a:p>
          </p:txBody>
        </p:sp>
        <p:sp>
          <p:nvSpPr>
            <p:cNvPr id="33" name="Rektangel 53">
              <a:extLst>
                <a:ext uri="{FF2B5EF4-FFF2-40B4-BE49-F238E27FC236}">
                  <a16:creationId xmlns:a16="http://schemas.microsoft.com/office/drawing/2014/main" id="{682AF282-75A1-42DD-AD72-FBD68AB4163C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34" name="Rektangel 54">
              <a:extLst>
                <a:ext uri="{FF2B5EF4-FFF2-40B4-BE49-F238E27FC236}">
                  <a16:creationId xmlns:a16="http://schemas.microsoft.com/office/drawing/2014/main" id="{9486ADF1-0DF2-4739-991E-D8C041C6D4EB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Oak</a:t>
              </a:r>
            </a:p>
          </p:txBody>
        </p:sp>
        <p:sp>
          <p:nvSpPr>
            <p:cNvPr id="35" name="Rektangel 55">
              <a:extLst>
                <a:ext uri="{FF2B5EF4-FFF2-40B4-BE49-F238E27FC236}">
                  <a16:creationId xmlns:a16="http://schemas.microsoft.com/office/drawing/2014/main" id="{1CA4419A-61D1-4AD9-AE7F-6CEA46C8668A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36" name="Rektangel 56">
              <a:extLst>
                <a:ext uri="{FF2B5EF4-FFF2-40B4-BE49-F238E27FC236}">
                  <a16:creationId xmlns:a16="http://schemas.microsoft.com/office/drawing/2014/main" id="{D1C76B20-4BC3-4475-94C4-345A05A1B03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Beech</a:t>
              </a:r>
            </a:p>
          </p:txBody>
        </p:sp>
        <p:sp>
          <p:nvSpPr>
            <p:cNvPr id="37" name="Rektangel 57">
              <a:extLst>
                <a:ext uri="{FF2B5EF4-FFF2-40B4-BE49-F238E27FC236}">
                  <a16:creationId xmlns:a16="http://schemas.microsoft.com/office/drawing/2014/main" id="{95E7A331-5C91-471E-8F54-E9DC0859F6AF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38" name="Rektangel 58">
              <a:extLst>
                <a:ext uri="{FF2B5EF4-FFF2-40B4-BE49-F238E27FC236}">
                  <a16:creationId xmlns:a16="http://schemas.microsoft.com/office/drawing/2014/main" id="{AE377BD1-3268-41FE-A572-619D0B22891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Walnut</a:t>
              </a:r>
            </a:p>
          </p:txBody>
        </p:sp>
      </p:grpSp>
      <p:grpSp>
        <p:nvGrpSpPr>
          <p:cNvPr id="39" name="Gruppe 98">
            <a:extLst>
              <a:ext uri="{FF2B5EF4-FFF2-40B4-BE49-F238E27FC236}">
                <a16:creationId xmlns:a16="http://schemas.microsoft.com/office/drawing/2014/main" id="{7E11D920-0374-4C16-82B7-1B7709AAE04A}"/>
              </a:ext>
            </a:extLst>
          </p:cNvPr>
          <p:cNvGrpSpPr/>
          <p:nvPr/>
        </p:nvGrpSpPr>
        <p:grpSpPr>
          <a:xfrm>
            <a:off x="8645845" y="4610844"/>
            <a:ext cx="2006909" cy="499995"/>
            <a:chOff x="6453198" y="4143380"/>
            <a:chExt cx="1785950" cy="500066"/>
          </a:xfrm>
          <a:solidFill>
            <a:srgbClr val="3DB4C0"/>
          </a:solidFill>
        </p:grpSpPr>
        <p:sp>
          <p:nvSpPr>
            <p:cNvPr id="40" name="Rektangel 75">
              <a:extLst>
                <a:ext uri="{FF2B5EF4-FFF2-40B4-BE49-F238E27FC236}">
                  <a16:creationId xmlns:a16="http://schemas.microsoft.com/office/drawing/2014/main" id="{5F0E1C0E-D6C6-4AEB-AD08-96F3202D0E29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Range Diameter</a:t>
              </a:r>
            </a:p>
          </p:txBody>
        </p:sp>
        <p:sp>
          <p:nvSpPr>
            <p:cNvPr id="41" name="Rektangel 76">
              <a:extLst>
                <a:ext uri="{FF2B5EF4-FFF2-40B4-BE49-F238E27FC236}">
                  <a16:creationId xmlns:a16="http://schemas.microsoft.com/office/drawing/2014/main" id="{7B704FA5-8B94-4A1F-A1B0-DBA1E568E17D}"/>
                </a:ext>
              </a:extLst>
            </p:cNvPr>
            <p:cNvSpPr/>
            <p:nvPr/>
          </p:nvSpPr>
          <p:spPr>
            <a:xfrm>
              <a:off x="6453198" y="4357694"/>
              <a:ext cx="571503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Min</a:t>
              </a:r>
            </a:p>
          </p:txBody>
        </p:sp>
        <p:sp>
          <p:nvSpPr>
            <p:cNvPr id="42" name="Rektangel 77">
              <a:extLst>
                <a:ext uri="{FF2B5EF4-FFF2-40B4-BE49-F238E27FC236}">
                  <a16:creationId xmlns:a16="http://schemas.microsoft.com/office/drawing/2014/main" id="{21E21544-3A9E-4D8C-8605-77837CF7087B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500 mm</a:t>
              </a:r>
            </a:p>
          </p:txBody>
        </p:sp>
        <p:sp>
          <p:nvSpPr>
            <p:cNvPr id="43" name="Rektangel 78">
              <a:extLst>
                <a:ext uri="{FF2B5EF4-FFF2-40B4-BE49-F238E27FC236}">
                  <a16:creationId xmlns:a16="http://schemas.microsoft.com/office/drawing/2014/main" id="{9F08B1BA-1977-420C-BFB0-ACF27239837A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Max</a:t>
              </a:r>
            </a:p>
          </p:txBody>
        </p:sp>
        <p:sp>
          <p:nvSpPr>
            <p:cNvPr id="44" name="Rektangel 79">
              <a:extLst>
                <a:ext uri="{FF2B5EF4-FFF2-40B4-BE49-F238E27FC236}">
                  <a16:creationId xmlns:a16="http://schemas.microsoft.com/office/drawing/2014/main" id="{576F2F38-D573-4610-A043-A33A7F40ECA9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2000 mm</a:t>
              </a:r>
            </a:p>
          </p:txBody>
        </p:sp>
      </p:grpSp>
      <p:grpSp>
        <p:nvGrpSpPr>
          <p:cNvPr id="55" name="Gruppe 73">
            <a:extLst>
              <a:ext uri="{FF2B5EF4-FFF2-40B4-BE49-F238E27FC236}">
                <a16:creationId xmlns:a16="http://schemas.microsoft.com/office/drawing/2014/main" id="{379DFF03-03B8-4860-B07E-08082EE36876}"/>
              </a:ext>
            </a:extLst>
          </p:cNvPr>
          <p:cNvGrpSpPr/>
          <p:nvPr/>
        </p:nvGrpSpPr>
        <p:grpSpPr>
          <a:xfrm>
            <a:off x="8645845" y="3539421"/>
            <a:ext cx="2006910" cy="785711"/>
            <a:chOff x="5667380" y="2000235"/>
            <a:chExt cx="2357457" cy="785823"/>
          </a:xfrm>
          <a:solidFill>
            <a:srgbClr val="3DB4C0"/>
          </a:solidFill>
        </p:grpSpPr>
        <p:sp>
          <p:nvSpPr>
            <p:cNvPr id="56" name="Rektangel 49">
              <a:extLst>
                <a:ext uri="{FF2B5EF4-FFF2-40B4-BE49-F238E27FC236}">
                  <a16:creationId xmlns:a16="http://schemas.microsoft.com/office/drawing/2014/main" id="{DC96B1E4-A0F7-425C-8B79-FE193B158EF5}"/>
                </a:ext>
              </a:extLst>
            </p:cNvPr>
            <p:cNvSpPr/>
            <p:nvPr/>
          </p:nvSpPr>
          <p:spPr>
            <a:xfrm>
              <a:off x="5667380" y="2000235"/>
              <a:ext cx="2357457" cy="214323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Valid Options Base</a:t>
              </a:r>
            </a:p>
          </p:txBody>
        </p:sp>
        <p:sp>
          <p:nvSpPr>
            <p:cNvPr id="57" name="Rektangel 50">
              <a:extLst>
                <a:ext uri="{FF2B5EF4-FFF2-40B4-BE49-F238E27FC236}">
                  <a16:creationId xmlns:a16="http://schemas.microsoft.com/office/drawing/2014/main" id="{30550321-7D3D-4D4E-8412-73B6FA64C4FD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58" name="Rektangel 52">
              <a:extLst>
                <a:ext uri="{FF2B5EF4-FFF2-40B4-BE49-F238E27FC236}">
                  <a16:creationId xmlns:a16="http://schemas.microsoft.com/office/drawing/2014/main" id="{FA20E016-AD99-4600-AB92-A5FB8AE274BE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Standard X</a:t>
              </a:r>
            </a:p>
          </p:txBody>
        </p:sp>
        <p:sp>
          <p:nvSpPr>
            <p:cNvPr id="59" name="Rektangel 53">
              <a:extLst>
                <a:ext uri="{FF2B5EF4-FFF2-40B4-BE49-F238E27FC236}">
                  <a16:creationId xmlns:a16="http://schemas.microsoft.com/office/drawing/2014/main" id="{C6D56CD3-987D-4320-8C7A-72BA8CBECEF1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60" name="Rektangel 54">
              <a:extLst>
                <a:ext uri="{FF2B5EF4-FFF2-40B4-BE49-F238E27FC236}">
                  <a16:creationId xmlns:a16="http://schemas.microsoft.com/office/drawing/2014/main" id="{AFCBA279-6933-4CC0-B27B-1FD3D2522140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Arched X</a:t>
              </a:r>
            </a:p>
          </p:txBody>
        </p:sp>
        <p:sp>
          <p:nvSpPr>
            <p:cNvPr id="61" name="Rektangel 55">
              <a:extLst>
                <a:ext uri="{FF2B5EF4-FFF2-40B4-BE49-F238E27FC236}">
                  <a16:creationId xmlns:a16="http://schemas.microsoft.com/office/drawing/2014/main" id="{9B449C3E-DC4D-4850-A0BA-E92EF56B92F1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62" name="Rektangel 56">
              <a:extLst>
                <a:ext uri="{FF2B5EF4-FFF2-40B4-BE49-F238E27FC236}">
                  <a16:creationId xmlns:a16="http://schemas.microsoft.com/office/drawing/2014/main" id="{096532BD-7561-435B-9DE9-9D8D4BFBC3E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Four Columns X</a:t>
              </a:r>
            </a:p>
          </p:txBody>
        </p:sp>
        <p:sp>
          <p:nvSpPr>
            <p:cNvPr id="63" name="Rektangel 57">
              <a:extLst>
                <a:ext uri="{FF2B5EF4-FFF2-40B4-BE49-F238E27FC236}">
                  <a16:creationId xmlns:a16="http://schemas.microsoft.com/office/drawing/2014/main" id="{C0D53000-597F-42A1-9F8F-FD11FDC69DDE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64" name="Rektangel 58">
              <a:extLst>
                <a:ext uri="{FF2B5EF4-FFF2-40B4-BE49-F238E27FC236}">
                  <a16:creationId xmlns:a16="http://schemas.microsoft.com/office/drawing/2014/main" id="{E24C81DE-D5E3-4C80-8D9F-AB306EBD3004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bg1"/>
                  </a:solidFill>
                </a:rPr>
                <a:t>Disc</a:t>
              </a:r>
            </a:p>
          </p:txBody>
        </p:sp>
      </p:grpSp>
      <p:sp>
        <p:nvSpPr>
          <p:cNvPr id="65" name="Rektangel 50">
            <a:extLst>
              <a:ext uri="{FF2B5EF4-FFF2-40B4-BE49-F238E27FC236}">
                <a16:creationId xmlns:a16="http://schemas.microsoft.com/office/drawing/2014/main" id="{27803294-8E6E-4288-A853-CBECA3A6CB34}"/>
              </a:ext>
            </a:extLst>
          </p:cNvPr>
          <p:cNvSpPr/>
          <p:nvPr/>
        </p:nvSpPr>
        <p:spPr>
          <a:xfrm>
            <a:off x="8645850" y="2682287"/>
            <a:ext cx="486523" cy="142854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66" name="Rektangel 53">
            <a:extLst>
              <a:ext uri="{FF2B5EF4-FFF2-40B4-BE49-F238E27FC236}">
                <a16:creationId xmlns:a16="http://schemas.microsoft.com/office/drawing/2014/main" id="{0E8A95D2-DC22-46CC-9183-97396C2B8B91}"/>
              </a:ext>
            </a:extLst>
          </p:cNvPr>
          <p:cNvSpPr/>
          <p:nvPr/>
        </p:nvSpPr>
        <p:spPr>
          <a:xfrm>
            <a:off x="8645850" y="2825143"/>
            <a:ext cx="486523" cy="142854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67" name="Rektangel 55">
            <a:extLst>
              <a:ext uri="{FF2B5EF4-FFF2-40B4-BE49-F238E27FC236}">
                <a16:creationId xmlns:a16="http://schemas.microsoft.com/office/drawing/2014/main" id="{F4A681B5-0136-494F-8A3E-210F227B1454}"/>
              </a:ext>
            </a:extLst>
          </p:cNvPr>
          <p:cNvSpPr/>
          <p:nvPr/>
        </p:nvSpPr>
        <p:spPr>
          <a:xfrm>
            <a:off x="8645850" y="2967998"/>
            <a:ext cx="486524" cy="142856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68" name="Rektangel 57">
            <a:extLst>
              <a:ext uri="{FF2B5EF4-FFF2-40B4-BE49-F238E27FC236}">
                <a16:creationId xmlns:a16="http://schemas.microsoft.com/office/drawing/2014/main" id="{310A765F-18A6-4957-B1AA-C4B95A563085}"/>
              </a:ext>
            </a:extLst>
          </p:cNvPr>
          <p:cNvSpPr/>
          <p:nvPr/>
        </p:nvSpPr>
        <p:spPr>
          <a:xfrm>
            <a:off x="8645850" y="3110853"/>
            <a:ext cx="486524" cy="142856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69" name="Rektangel 50">
            <a:extLst>
              <a:ext uri="{FF2B5EF4-FFF2-40B4-BE49-F238E27FC236}">
                <a16:creationId xmlns:a16="http://schemas.microsoft.com/office/drawing/2014/main" id="{BDD48211-4DC3-4680-B8F8-B63FBC696B67}"/>
              </a:ext>
            </a:extLst>
          </p:cNvPr>
          <p:cNvSpPr/>
          <p:nvPr/>
        </p:nvSpPr>
        <p:spPr>
          <a:xfrm>
            <a:off x="8645841" y="3753708"/>
            <a:ext cx="486523" cy="142854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1" name="Rektangel 53">
            <a:extLst>
              <a:ext uri="{FF2B5EF4-FFF2-40B4-BE49-F238E27FC236}">
                <a16:creationId xmlns:a16="http://schemas.microsoft.com/office/drawing/2014/main" id="{BA4635BE-6090-4288-A8FC-21EF8EC42EB7}"/>
              </a:ext>
            </a:extLst>
          </p:cNvPr>
          <p:cNvSpPr/>
          <p:nvPr/>
        </p:nvSpPr>
        <p:spPr>
          <a:xfrm>
            <a:off x="8645841" y="3896564"/>
            <a:ext cx="486523" cy="142854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2" name="Rektangel 55">
            <a:extLst>
              <a:ext uri="{FF2B5EF4-FFF2-40B4-BE49-F238E27FC236}">
                <a16:creationId xmlns:a16="http://schemas.microsoft.com/office/drawing/2014/main" id="{0601AA3F-9FCE-4889-B0ED-8612F20D645F}"/>
              </a:ext>
            </a:extLst>
          </p:cNvPr>
          <p:cNvSpPr/>
          <p:nvPr/>
        </p:nvSpPr>
        <p:spPr>
          <a:xfrm>
            <a:off x="8645841" y="4039419"/>
            <a:ext cx="486524" cy="142856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3" name="Rektangel 57">
            <a:extLst>
              <a:ext uri="{FF2B5EF4-FFF2-40B4-BE49-F238E27FC236}">
                <a16:creationId xmlns:a16="http://schemas.microsoft.com/office/drawing/2014/main" id="{BD1FD349-A0DD-4CB8-BB50-2DCA07842789}"/>
              </a:ext>
            </a:extLst>
          </p:cNvPr>
          <p:cNvSpPr/>
          <p:nvPr/>
        </p:nvSpPr>
        <p:spPr>
          <a:xfrm>
            <a:off x="8645841" y="4182274"/>
            <a:ext cx="486524" cy="142856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4" name="Rektangel 190">
            <a:extLst>
              <a:ext uri="{FF2B5EF4-FFF2-40B4-BE49-F238E27FC236}">
                <a16:creationId xmlns:a16="http://schemas.microsoft.com/office/drawing/2014/main" id="{37C34DC0-A862-451C-AEEA-0C51048AF6AE}"/>
              </a:ext>
            </a:extLst>
          </p:cNvPr>
          <p:cNvSpPr/>
          <p:nvPr/>
        </p:nvSpPr>
        <p:spPr>
          <a:xfrm>
            <a:off x="8645841" y="1904003"/>
            <a:ext cx="1694499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and min./max values are selected</a:t>
            </a:r>
          </a:p>
        </p:txBody>
      </p:sp>
      <p:pic>
        <p:nvPicPr>
          <p:cNvPr id="75" name="Picture 4">
            <a:extLst>
              <a:ext uri="{FF2B5EF4-FFF2-40B4-BE49-F238E27FC236}">
                <a16:creationId xmlns:a16="http://schemas.microsoft.com/office/drawing/2014/main" id="{3EA950EC-5020-4CE7-89C5-D40D2F45F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2832565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6" name="Picture 4">
            <a:extLst>
              <a:ext uri="{FF2B5EF4-FFF2-40B4-BE49-F238E27FC236}">
                <a16:creationId xmlns:a16="http://schemas.microsoft.com/office/drawing/2014/main" id="{8595FEBE-3A00-42CE-B321-13E533FB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114344"/>
            <a:ext cx="130205" cy="108504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7" name="Picture 4">
            <a:extLst>
              <a:ext uri="{FF2B5EF4-FFF2-40B4-BE49-F238E27FC236}">
                <a16:creationId xmlns:a16="http://schemas.microsoft.com/office/drawing/2014/main" id="{030913B4-8478-4451-B942-214C7164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785529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8" name="Picture 4">
            <a:extLst>
              <a:ext uri="{FF2B5EF4-FFF2-40B4-BE49-F238E27FC236}">
                <a16:creationId xmlns:a16="http://schemas.microsoft.com/office/drawing/2014/main" id="{13729ABD-9C72-44E9-9004-4BCECED72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59" y="3926343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9" name="Picture 4">
            <a:extLst>
              <a:ext uri="{FF2B5EF4-FFF2-40B4-BE49-F238E27FC236}">
                <a16:creationId xmlns:a16="http://schemas.microsoft.com/office/drawing/2014/main" id="{6372E95A-0FED-45A7-8AA9-43A7F88E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4187175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4" name="Rektangel 190">
            <a:extLst>
              <a:ext uri="{FF2B5EF4-FFF2-40B4-BE49-F238E27FC236}">
                <a16:creationId xmlns:a16="http://schemas.microsoft.com/office/drawing/2014/main" id="{938C8AB3-9FA1-41EA-9AC9-9DBE60758427}"/>
              </a:ext>
            </a:extLst>
          </p:cNvPr>
          <p:cNvSpPr/>
          <p:nvPr/>
        </p:nvSpPr>
        <p:spPr>
          <a:xfrm>
            <a:off x="6404411" y="1904003"/>
            <a:ext cx="152038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cxnSp>
        <p:nvCxnSpPr>
          <p:cNvPr id="135" name="Lige forbindelse 20">
            <a:extLst>
              <a:ext uri="{FF2B5EF4-FFF2-40B4-BE49-F238E27FC236}">
                <a16:creationId xmlns:a16="http://schemas.microsoft.com/office/drawing/2014/main" id="{58F4B365-A6AF-4211-A5A5-8965BAD5F7D6}"/>
              </a:ext>
            </a:extLst>
          </p:cNvPr>
          <p:cNvCxnSpPr>
            <a:cxnSpLocks/>
            <a:stCxn id="30" idx="1"/>
            <a:endCxn id="46" idx="3"/>
          </p:cNvCxnSpPr>
          <p:nvPr/>
        </p:nvCxnSpPr>
        <p:spPr>
          <a:xfrm rot="10800000" flipV="1">
            <a:off x="7924801" y="2575141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6" name="Lige forbindelse 20">
            <a:extLst>
              <a:ext uri="{FF2B5EF4-FFF2-40B4-BE49-F238E27FC236}">
                <a16:creationId xmlns:a16="http://schemas.microsoft.com/office/drawing/2014/main" id="{993DE963-EF80-4F46-B87C-48882D9D668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5" y="3662080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7" name="Lige forbindelse 20">
            <a:extLst>
              <a:ext uri="{FF2B5EF4-FFF2-40B4-BE49-F238E27FC236}">
                <a16:creationId xmlns:a16="http://schemas.microsoft.com/office/drawing/2014/main" id="{2B5E3BD3-2245-4384-81D8-A63AA87AB93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2" y="4715918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01C56EA-23E2-439E-AEFA-700D74A11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6" y="2459633"/>
            <a:ext cx="2586454" cy="23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99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3" name="Rektangel 3"/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Table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chemeClr val="bg1"/>
          </a:solidFill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Wood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sp>
        <p:nvSpPr>
          <p:cNvPr id="70" name="Rektangel 75"/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Dimension Diameter</a:t>
            </a:r>
          </a:p>
        </p:txBody>
      </p: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88" name="Gruppe 73">
            <a:extLst>
              <a:ext uri="{FF2B5EF4-FFF2-40B4-BE49-F238E27FC236}">
                <a16:creationId xmlns:a16="http://schemas.microsoft.com/office/drawing/2014/main" id="{A9FEE14C-9CF8-4EC9-9518-7444AC03C595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chemeClr val="bg1"/>
          </a:solidFill>
        </p:grpSpPr>
        <p:sp>
          <p:nvSpPr>
            <p:cNvPr id="89" name="Rektangel 49">
              <a:extLst>
                <a:ext uri="{FF2B5EF4-FFF2-40B4-BE49-F238E27FC236}">
                  <a16:creationId xmlns:a16="http://schemas.microsoft.com/office/drawing/2014/main" id="{95F1BA12-A2E2-4392-8E21-0BE296FD7BF3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Base</a:t>
              </a:r>
            </a:p>
          </p:txBody>
        </p:sp>
        <p:sp>
          <p:nvSpPr>
            <p:cNvPr id="90" name="Rektangel 50">
              <a:extLst>
                <a:ext uri="{FF2B5EF4-FFF2-40B4-BE49-F238E27FC236}">
                  <a16:creationId xmlns:a16="http://schemas.microsoft.com/office/drawing/2014/main" id="{BF48C52D-D0BD-45F6-A7DA-6102ACAB4A65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1" name="Rektangel 52">
              <a:extLst>
                <a:ext uri="{FF2B5EF4-FFF2-40B4-BE49-F238E27FC236}">
                  <a16:creationId xmlns:a16="http://schemas.microsoft.com/office/drawing/2014/main" id="{BA5255FB-FAB1-4361-85FC-BF8D95739BF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92" name="Rektangel 53">
              <a:extLst>
                <a:ext uri="{FF2B5EF4-FFF2-40B4-BE49-F238E27FC236}">
                  <a16:creationId xmlns:a16="http://schemas.microsoft.com/office/drawing/2014/main" id="{388CF20B-B16A-4B2F-862E-C7C841B3143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93" name="Rektangel 54">
              <a:extLst>
                <a:ext uri="{FF2B5EF4-FFF2-40B4-BE49-F238E27FC236}">
                  <a16:creationId xmlns:a16="http://schemas.microsoft.com/office/drawing/2014/main" id="{2030A409-25EB-4531-A4AC-6DED4D949AD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94" name="Rektangel 55">
              <a:extLst>
                <a:ext uri="{FF2B5EF4-FFF2-40B4-BE49-F238E27FC236}">
                  <a16:creationId xmlns:a16="http://schemas.microsoft.com/office/drawing/2014/main" id="{B46C7F0C-1A93-434F-8B54-319F62F76E93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95" name="Rektangel 56">
              <a:extLst>
                <a:ext uri="{FF2B5EF4-FFF2-40B4-BE49-F238E27FC236}">
                  <a16:creationId xmlns:a16="http://schemas.microsoft.com/office/drawing/2014/main" id="{134A5FBE-2BA3-442D-96E9-8B8A993B829A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96" name="Rektangel 57">
              <a:extLst>
                <a:ext uri="{FF2B5EF4-FFF2-40B4-BE49-F238E27FC236}">
                  <a16:creationId xmlns:a16="http://schemas.microsoft.com/office/drawing/2014/main" id="{6FB46043-29A4-4FE7-B592-D3C625717BC4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97" name="Rektangel 58">
              <a:extLst>
                <a:ext uri="{FF2B5EF4-FFF2-40B4-BE49-F238E27FC236}">
                  <a16:creationId xmlns:a16="http://schemas.microsoft.com/office/drawing/2014/main" id="{38006BCA-6543-486D-90E0-C4C10CC3D61A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cxnSp>
        <p:nvCxnSpPr>
          <p:cNvPr id="99" name="Lige forbindelse 20">
            <a:extLst>
              <a:ext uri="{FF2B5EF4-FFF2-40B4-BE49-F238E27FC236}">
                <a16:creationId xmlns:a16="http://schemas.microsoft.com/office/drawing/2014/main" id="{7CE8561F-7C4B-4025-AA1A-8DCD6C01FD51}"/>
              </a:ext>
            </a:extLst>
          </p:cNvPr>
          <p:cNvCxnSpPr>
            <a:cxnSpLocks/>
            <a:stCxn id="89" idx="1"/>
            <a:endCxn id="3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29" name="Gruppe 73">
            <a:extLst>
              <a:ext uri="{FF2B5EF4-FFF2-40B4-BE49-F238E27FC236}">
                <a16:creationId xmlns:a16="http://schemas.microsoft.com/office/drawing/2014/main" id="{4289841B-B6C0-4F84-9968-F72B915C4DDA}"/>
              </a:ext>
            </a:extLst>
          </p:cNvPr>
          <p:cNvGrpSpPr/>
          <p:nvPr/>
        </p:nvGrpSpPr>
        <p:grpSpPr>
          <a:xfrm>
            <a:off x="8645849" y="2467997"/>
            <a:ext cx="2006910" cy="785712"/>
            <a:chOff x="5667379" y="2000234"/>
            <a:chExt cx="2357455" cy="785824"/>
          </a:xfrm>
          <a:solidFill>
            <a:schemeClr val="bg1"/>
          </a:solidFill>
        </p:grpSpPr>
        <p:sp>
          <p:nvSpPr>
            <p:cNvPr id="30" name="Rektangel 49">
              <a:extLst>
                <a:ext uri="{FF2B5EF4-FFF2-40B4-BE49-F238E27FC236}">
                  <a16:creationId xmlns:a16="http://schemas.microsoft.com/office/drawing/2014/main" id="{BE68197C-4BCD-46C5-A396-50DB3D11C330}"/>
                </a:ext>
              </a:extLst>
            </p:cNvPr>
            <p:cNvSpPr/>
            <p:nvPr/>
          </p:nvSpPr>
          <p:spPr>
            <a:xfrm>
              <a:off x="5667379" y="2000234"/>
              <a:ext cx="2357455" cy="214321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Wood</a:t>
              </a:r>
            </a:p>
          </p:txBody>
        </p:sp>
        <p:sp>
          <p:nvSpPr>
            <p:cNvPr id="31" name="Rektangel 50">
              <a:extLst>
                <a:ext uri="{FF2B5EF4-FFF2-40B4-BE49-F238E27FC236}">
                  <a16:creationId xmlns:a16="http://schemas.microsoft.com/office/drawing/2014/main" id="{04F974BE-C3DE-4954-B2CA-1DC3EA95D213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2" name="Rektangel 52">
              <a:extLst>
                <a:ext uri="{FF2B5EF4-FFF2-40B4-BE49-F238E27FC236}">
                  <a16:creationId xmlns:a16="http://schemas.microsoft.com/office/drawing/2014/main" id="{51EFD499-EB80-45B4-8525-6B5347609020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33" name="Rektangel 53">
              <a:extLst>
                <a:ext uri="{FF2B5EF4-FFF2-40B4-BE49-F238E27FC236}">
                  <a16:creationId xmlns:a16="http://schemas.microsoft.com/office/drawing/2014/main" id="{682AF282-75A1-42DD-AD72-FBD68AB4163C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34" name="Rektangel 54">
              <a:extLst>
                <a:ext uri="{FF2B5EF4-FFF2-40B4-BE49-F238E27FC236}">
                  <a16:creationId xmlns:a16="http://schemas.microsoft.com/office/drawing/2014/main" id="{9486ADF1-0DF2-4739-991E-D8C041C6D4EB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35" name="Rektangel 55">
              <a:extLst>
                <a:ext uri="{FF2B5EF4-FFF2-40B4-BE49-F238E27FC236}">
                  <a16:creationId xmlns:a16="http://schemas.microsoft.com/office/drawing/2014/main" id="{1CA4419A-61D1-4AD9-AE7F-6CEA46C8668A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36" name="Rektangel 56">
              <a:extLst>
                <a:ext uri="{FF2B5EF4-FFF2-40B4-BE49-F238E27FC236}">
                  <a16:creationId xmlns:a16="http://schemas.microsoft.com/office/drawing/2014/main" id="{D1C76B20-4BC3-4475-94C4-345A05A1B03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37" name="Rektangel 57">
              <a:extLst>
                <a:ext uri="{FF2B5EF4-FFF2-40B4-BE49-F238E27FC236}">
                  <a16:creationId xmlns:a16="http://schemas.microsoft.com/office/drawing/2014/main" id="{95E7A331-5C91-471E-8F54-E9DC0859F6AF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8" name="Rektangel 58">
              <a:extLst>
                <a:ext uri="{FF2B5EF4-FFF2-40B4-BE49-F238E27FC236}">
                  <a16:creationId xmlns:a16="http://schemas.microsoft.com/office/drawing/2014/main" id="{AE377BD1-3268-41FE-A572-619D0B22891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grpSp>
        <p:nvGrpSpPr>
          <p:cNvPr id="39" name="Gruppe 98">
            <a:extLst>
              <a:ext uri="{FF2B5EF4-FFF2-40B4-BE49-F238E27FC236}">
                <a16:creationId xmlns:a16="http://schemas.microsoft.com/office/drawing/2014/main" id="{7E11D920-0374-4C16-82B7-1B7709AAE04A}"/>
              </a:ext>
            </a:extLst>
          </p:cNvPr>
          <p:cNvGrpSpPr/>
          <p:nvPr/>
        </p:nvGrpSpPr>
        <p:grpSpPr>
          <a:xfrm>
            <a:off x="8645845" y="4610844"/>
            <a:ext cx="2006909" cy="499995"/>
            <a:chOff x="6453198" y="4143380"/>
            <a:chExt cx="1785950" cy="500066"/>
          </a:xfrm>
          <a:solidFill>
            <a:schemeClr val="bg1"/>
          </a:solidFill>
        </p:grpSpPr>
        <p:sp>
          <p:nvSpPr>
            <p:cNvPr id="40" name="Rektangel 75">
              <a:extLst>
                <a:ext uri="{FF2B5EF4-FFF2-40B4-BE49-F238E27FC236}">
                  <a16:creationId xmlns:a16="http://schemas.microsoft.com/office/drawing/2014/main" id="{5F0E1C0E-D6C6-4AEB-AD08-96F3202D0E29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Range Diameter</a:t>
              </a:r>
            </a:p>
          </p:txBody>
        </p:sp>
        <p:sp>
          <p:nvSpPr>
            <p:cNvPr id="41" name="Rektangel 76">
              <a:extLst>
                <a:ext uri="{FF2B5EF4-FFF2-40B4-BE49-F238E27FC236}">
                  <a16:creationId xmlns:a16="http://schemas.microsoft.com/office/drawing/2014/main" id="{7B704FA5-8B94-4A1F-A1B0-DBA1E568E17D}"/>
                </a:ext>
              </a:extLst>
            </p:cNvPr>
            <p:cNvSpPr/>
            <p:nvPr/>
          </p:nvSpPr>
          <p:spPr>
            <a:xfrm>
              <a:off x="6453198" y="4357694"/>
              <a:ext cx="571503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Min</a:t>
              </a:r>
            </a:p>
          </p:txBody>
        </p:sp>
        <p:sp>
          <p:nvSpPr>
            <p:cNvPr id="42" name="Rektangel 77">
              <a:extLst>
                <a:ext uri="{FF2B5EF4-FFF2-40B4-BE49-F238E27FC236}">
                  <a16:creationId xmlns:a16="http://schemas.microsoft.com/office/drawing/2014/main" id="{21E21544-3A9E-4D8C-8605-77837CF7087B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500 mm</a:t>
              </a:r>
            </a:p>
          </p:txBody>
        </p:sp>
        <p:sp>
          <p:nvSpPr>
            <p:cNvPr id="43" name="Rektangel 78">
              <a:extLst>
                <a:ext uri="{FF2B5EF4-FFF2-40B4-BE49-F238E27FC236}">
                  <a16:creationId xmlns:a16="http://schemas.microsoft.com/office/drawing/2014/main" id="{9F08B1BA-1977-420C-BFB0-ACF27239837A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Max</a:t>
              </a:r>
            </a:p>
          </p:txBody>
        </p:sp>
        <p:sp>
          <p:nvSpPr>
            <p:cNvPr id="44" name="Rektangel 79">
              <a:extLst>
                <a:ext uri="{FF2B5EF4-FFF2-40B4-BE49-F238E27FC236}">
                  <a16:creationId xmlns:a16="http://schemas.microsoft.com/office/drawing/2014/main" id="{576F2F38-D573-4610-A043-A33A7F40ECA9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2000 mm</a:t>
              </a:r>
            </a:p>
          </p:txBody>
        </p:sp>
      </p:grpSp>
      <p:grpSp>
        <p:nvGrpSpPr>
          <p:cNvPr id="55" name="Gruppe 73">
            <a:extLst>
              <a:ext uri="{FF2B5EF4-FFF2-40B4-BE49-F238E27FC236}">
                <a16:creationId xmlns:a16="http://schemas.microsoft.com/office/drawing/2014/main" id="{379DFF03-03B8-4860-B07E-08082EE36876}"/>
              </a:ext>
            </a:extLst>
          </p:cNvPr>
          <p:cNvGrpSpPr/>
          <p:nvPr/>
        </p:nvGrpSpPr>
        <p:grpSpPr>
          <a:xfrm>
            <a:off x="8645845" y="3539421"/>
            <a:ext cx="2006910" cy="785711"/>
            <a:chOff x="5667380" y="2000235"/>
            <a:chExt cx="2357457" cy="785823"/>
          </a:xfrm>
          <a:solidFill>
            <a:schemeClr val="bg1"/>
          </a:solidFill>
        </p:grpSpPr>
        <p:sp>
          <p:nvSpPr>
            <p:cNvPr id="56" name="Rektangel 49">
              <a:extLst>
                <a:ext uri="{FF2B5EF4-FFF2-40B4-BE49-F238E27FC236}">
                  <a16:creationId xmlns:a16="http://schemas.microsoft.com/office/drawing/2014/main" id="{DC96B1E4-A0F7-425C-8B79-FE193B158EF5}"/>
                </a:ext>
              </a:extLst>
            </p:cNvPr>
            <p:cNvSpPr/>
            <p:nvPr/>
          </p:nvSpPr>
          <p:spPr>
            <a:xfrm>
              <a:off x="5667380" y="2000235"/>
              <a:ext cx="2357457" cy="214323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Base</a:t>
              </a:r>
            </a:p>
          </p:txBody>
        </p:sp>
        <p:sp>
          <p:nvSpPr>
            <p:cNvPr id="57" name="Rektangel 50">
              <a:extLst>
                <a:ext uri="{FF2B5EF4-FFF2-40B4-BE49-F238E27FC236}">
                  <a16:creationId xmlns:a16="http://schemas.microsoft.com/office/drawing/2014/main" id="{30550321-7D3D-4D4E-8412-73B6FA64C4FD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58" name="Rektangel 52">
              <a:extLst>
                <a:ext uri="{FF2B5EF4-FFF2-40B4-BE49-F238E27FC236}">
                  <a16:creationId xmlns:a16="http://schemas.microsoft.com/office/drawing/2014/main" id="{FA20E016-AD99-4600-AB92-A5FB8AE274BE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59" name="Rektangel 53">
              <a:extLst>
                <a:ext uri="{FF2B5EF4-FFF2-40B4-BE49-F238E27FC236}">
                  <a16:creationId xmlns:a16="http://schemas.microsoft.com/office/drawing/2014/main" id="{C6D56CD3-987D-4320-8C7A-72BA8CBECEF1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60" name="Rektangel 54">
              <a:extLst>
                <a:ext uri="{FF2B5EF4-FFF2-40B4-BE49-F238E27FC236}">
                  <a16:creationId xmlns:a16="http://schemas.microsoft.com/office/drawing/2014/main" id="{AFCBA279-6933-4CC0-B27B-1FD3D2522140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61" name="Rektangel 55">
              <a:extLst>
                <a:ext uri="{FF2B5EF4-FFF2-40B4-BE49-F238E27FC236}">
                  <a16:creationId xmlns:a16="http://schemas.microsoft.com/office/drawing/2014/main" id="{9B449C3E-DC4D-4850-A0BA-E92EF56B92F1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62" name="Rektangel 56">
              <a:extLst>
                <a:ext uri="{FF2B5EF4-FFF2-40B4-BE49-F238E27FC236}">
                  <a16:creationId xmlns:a16="http://schemas.microsoft.com/office/drawing/2014/main" id="{096532BD-7561-435B-9DE9-9D8D4BFBC3E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63" name="Rektangel 57">
              <a:extLst>
                <a:ext uri="{FF2B5EF4-FFF2-40B4-BE49-F238E27FC236}">
                  <a16:creationId xmlns:a16="http://schemas.microsoft.com/office/drawing/2014/main" id="{C0D53000-597F-42A1-9F8F-FD11FDC69DDE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64" name="Rektangel 58">
              <a:extLst>
                <a:ext uri="{FF2B5EF4-FFF2-40B4-BE49-F238E27FC236}">
                  <a16:creationId xmlns:a16="http://schemas.microsoft.com/office/drawing/2014/main" id="{E24C81DE-D5E3-4C80-8D9F-AB306EBD3004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sp>
        <p:nvSpPr>
          <p:cNvPr id="65" name="Rektangel 50">
            <a:extLst>
              <a:ext uri="{FF2B5EF4-FFF2-40B4-BE49-F238E27FC236}">
                <a16:creationId xmlns:a16="http://schemas.microsoft.com/office/drawing/2014/main" id="{27803294-8E6E-4288-A853-CBECA3A6CB34}"/>
              </a:ext>
            </a:extLst>
          </p:cNvPr>
          <p:cNvSpPr/>
          <p:nvPr/>
        </p:nvSpPr>
        <p:spPr>
          <a:xfrm>
            <a:off x="8645850" y="2682287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6" name="Rektangel 53">
            <a:extLst>
              <a:ext uri="{FF2B5EF4-FFF2-40B4-BE49-F238E27FC236}">
                <a16:creationId xmlns:a16="http://schemas.microsoft.com/office/drawing/2014/main" id="{0E8A95D2-DC22-46CC-9183-97396C2B8B91}"/>
              </a:ext>
            </a:extLst>
          </p:cNvPr>
          <p:cNvSpPr/>
          <p:nvPr/>
        </p:nvSpPr>
        <p:spPr>
          <a:xfrm>
            <a:off x="8645850" y="2825143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7" name="Rektangel 55">
            <a:extLst>
              <a:ext uri="{FF2B5EF4-FFF2-40B4-BE49-F238E27FC236}">
                <a16:creationId xmlns:a16="http://schemas.microsoft.com/office/drawing/2014/main" id="{F4A681B5-0136-494F-8A3E-210F227B1454}"/>
              </a:ext>
            </a:extLst>
          </p:cNvPr>
          <p:cNvSpPr/>
          <p:nvPr/>
        </p:nvSpPr>
        <p:spPr>
          <a:xfrm>
            <a:off x="8645850" y="2967998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8" name="Rektangel 57">
            <a:extLst>
              <a:ext uri="{FF2B5EF4-FFF2-40B4-BE49-F238E27FC236}">
                <a16:creationId xmlns:a16="http://schemas.microsoft.com/office/drawing/2014/main" id="{310A765F-18A6-4957-B1AA-C4B95A563085}"/>
              </a:ext>
            </a:extLst>
          </p:cNvPr>
          <p:cNvSpPr/>
          <p:nvPr/>
        </p:nvSpPr>
        <p:spPr>
          <a:xfrm>
            <a:off x="8645850" y="3110853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9" name="Rektangel 50">
            <a:extLst>
              <a:ext uri="{FF2B5EF4-FFF2-40B4-BE49-F238E27FC236}">
                <a16:creationId xmlns:a16="http://schemas.microsoft.com/office/drawing/2014/main" id="{BDD48211-4DC3-4680-B8F8-B63FBC696B67}"/>
              </a:ext>
            </a:extLst>
          </p:cNvPr>
          <p:cNvSpPr/>
          <p:nvPr/>
        </p:nvSpPr>
        <p:spPr>
          <a:xfrm>
            <a:off x="8645841" y="3753708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1" name="Rektangel 53">
            <a:extLst>
              <a:ext uri="{FF2B5EF4-FFF2-40B4-BE49-F238E27FC236}">
                <a16:creationId xmlns:a16="http://schemas.microsoft.com/office/drawing/2014/main" id="{BA4635BE-6090-4288-A8FC-21EF8EC42EB7}"/>
              </a:ext>
            </a:extLst>
          </p:cNvPr>
          <p:cNvSpPr/>
          <p:nvPr/>
        </p:nvSpPr>
        <p:spPr>
          <a:xfrm>
            <a:off x="8645841" y="3896564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2" name="Rektangel 55">
            <a:extLst>
              <a:ext uri="{FF2B5EF4-FFF2-40B4-BE49-F238E27FC236}">
                <a16:creationId xmlns:a16="http://schemas.microsoft.com/office/drawing/2014/main" id="{0601AA3F-9FCE-4889-B0ED-8612F20D645F}"/>
              </a:ext>
            </a:extLst>
          </p:cNvPr>
          <p:cNvSpPr/>
          <p:nvPr/>
        </p:nvSpPr>
        <p:spPr>
          <a:xfrm>
            <a:off x="8645841" y="4039419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3" name="Rektangel 57">
            <a:extLst>
              <a:ext uri="{FF2B5EF4-FFF2-40B4-BE49-F238E27FC236}">
                <a16:creationId xmlns:a16="http://schemas.microsoft.com/office/drawing/2014/main" id="{BD1FD349-A0DD-4CB8-BB50-2DCA07842789}"/>
              </a:ext>
            </a:extLst>
          </p:cNvPr>
          <p:cNvSpPr/>
          <p:nvPr/>
        </p:nvSpPr>
        <p:spPr>
          <a:xfrm>
            <a:off x="8645841" y="4182274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4" name="Rektangel 190">
            <a:extLst>
              <a:ext uri="{FF2B5EF4-FFF2-40B4-BE49-F238E27FC236}">
                <a16:creationId xmlns:a16="http://schemas.microsoft.com/office/drawing/2014/main" id="{37C34DC0-A862-451C-AEEA-0C51048AF6AE}"/>
              </a:ext>
            </a:extLst>
          </p:cNvPr>
          <p:cNvSpPr/>
          <p:nvPr/>
        </p:nvSpPr>
        <p:spPr>
          <a:xfrm>
            <a:off x="8645841" y="1904003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and min./max values are selected</a:t>
            </a:r>
          </a:p>
        </p:txBody>
      </p:sp>
      <p:pic>
        <p:nvPicPr>
          <p:cNvPr id="75" name="Picture 4">
            <a:extLst>
              <a:ext uri="{FF2B5EF4-FFF2-40B4-BE49-F238E27FC236}">
                <a16:creationId xmlns:a16="http://schemas.microsoft.com/office/drawing/2014/main" id="{3EA950EC-5020-4CE7-89C5-D40D2F45F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283256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6" name="Picture 4">
            <a:extLst>
              <a:ext uri="{FF2B5EF4-FFF2-40B4-BE49-F238E27FC236}">
                <a16:creationId xmlns:a16="http://schemas.microsoft.com/office/drawing/2014/main" id="{8595FEBE-3A00-42CE-B321-13E533FB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114344"/>
            <a:ext cx="130205" cy="108504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7" name="Picture 4">
            <a:extLst>
              <a:ext uri="{FF2B5EF4-FFF2-40B4-BE49-F238E27FC236}">
                <a16:creationId xmlns:a16="http://schemas.microsoft.com/office/drawing/2014/main" id="{030913B4-8478-4451-B942-214C7164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785529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8" name="Picture 4">
            <a:extLst>
              <a:ext uri="{FF2B5EF4-FFF2-40B4-BE49-F238E27FC236}">
                <a16:creationId xmlns:a16="http://schemas.microsoft.com/office/drawing/2014/main" id="{13729ABD-9C72-44E9-9004-4BCECED72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59" y="3926343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9" name="Picture 4">
            <a:extLst>
              <a:ext uri="{FF2B5EF4-FFF2-40B4-BE49-F238E27FC236}">
                <a16:creationId xmlns:a16="http://schemas.microsoft.com/office/drawing/2014/main" id="{6372E95A-0FED-45A7-8AA9-43A7F88E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418717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4" name="Rektangel 190">
            <a:extLst>
              <a:ext uri="{FF2B5EF4-FFF2-40B4-BE49-F238E27FC236}">
                <a16:creationId xmlns:a16="http://schemas.microsoft.com/office/drawing/2014/main" id="{938C8AB3-9FA1-41EA-9AC9-9DBE60758427}"/>
              </a:ext>
            </a:extLst>
          </p:cNvPr>
          <p:cNvSpPr/>
          <p:nvPr/>
        </p:nvSpPr>
        <p:spPr>
          <a:xfrm>
            <a:off x="6404411" y="1904003"/>
            <a:ext cx="152038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cxnSp>
        <p:nvCxnSpPr>
          <p:cNvPr id="135" name="Lige forbindelse 20">
            <a:extLst>
              <a:ext uri="{FF2B5EF4-FFF2-40B4-BE49-F238E27FC236}">
                <a16:creationId xmlns:a16="http://schemas.microsoft.com/office/drawing/2014/main" id="{58F4B365-A6AF-4211-A5A5-8965BAD5F7D6}"/>
              </a:ext>
            </a:extLst>
          </p:cNvPr>
          <p:cNvCxnSpPr>
            <a:cxnSpLocks/>
            <a:stCxn id="30" idx="1"/>
            <a:endCxn id="46" idx="3"/>
          </p:cNvCxnSpPr>
          <p:nvPr/>
        </p:nvCxnSpPr>
        <p:spPr>
          <a:xfrm rot="10800000" flipV="1">
            <a:off x="7924801" y="2575141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6" name="Lige forbindelse 20">
            <a:extLst>
              <a:ext uri="{FF2B5EF4-FFF2-40B4-BE49-F238E27FC236}">
                <a16:creationId xmlns:a16="http://schemas.microsoft.com/office/drawing/2014/main" id="{993DE963-EF80-4F46-B87C-48882D9D668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5" y="3662080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7" name="Lige forbindelse 20">
            <a:extLst>
              <a:ext uri="{FF2B5EF4-FFF2-40B4-BE49-F238E27FC236}">
                <a16:creationId xmlns:a16="http://schemas.microsoft.com/office/drawing/2014/main" id="{2B5E3BD3-2245-4384-81D8-A63AA87AB93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2" y="4715918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0" name="Rektangel 4">
            <a:extLst>
              <a:ext uri="{FF2B5EF4-FFF2-40B4-BE49-F238E27FC236}">
                <a16:creationId xmlns:a16="http://schemas.microsoft.com/office/drawing/2014/main" id="{6974818C-877E-43AA-A1F2-3350D42BDE91}"/>
              </a:ext>
            </a:extLst>
          </p:cNvPr>
          <p:cNvSpPr/>
          <p:nvPr/>
        </p:nvSpPr>
        <p:spPr>
          <a:xfrm>
            <a:off x="3788815" y="1714734"/>
            <a:ext cx="1785697" cy="1285702"/>
          </a:xfrm>
          <a:prstGeom prst="rect">
            <a:avLst/>
          </a:prstGeom>
          <a:solidFill>
            <a:srgbClr val="3DB4C0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No. System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Description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Posting Groups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Cost method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Item Statistics Group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Planning Parameters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b="1" dirty="0">
                <a:solidFill>
                  <a:schemeClr val="bg1"/>
                </a:solidFill>
              </a:rPr>
              <a:t>Etc.</a:t>
            </a:r>
          </a:p>
        </p:txBody>
      </p:sp>
      <p:cxnSp>
        <p:nvCxnSpPr>
          <p:cNvPr id="81" name="Lige forbindelse 8">
            <a:extLst>
              <a:ext uri="{FF2B5EF4-FFF2-40B4-BE49-F238E27FC236}">
                <a16:creationId xmlns:a16="http://schemas.microsoft.com/office/drawing/2014/main" id="{F051BE99-B3A9-4550-A77A-6D4E192EA957}"/>
              </a:ext>
            </a:extLst>
          </p:cNvPr>
          <p:cNvCxnSpPr>
            <a:endCxn id="80" idx="2"/>
          </p:cNvCxnSpPr>
          <p:nvPr/>
        </p:nvCxnSpPr>
        <p:spPr>
          <a:xfrm rot="5400000" flipH="1" flipV="1">
            <a:off x="4503094" y="3179005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221B16E-90E5-265D-7745-01ABE8435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6" y="2459633"/>
            <a:ext cx="2586454" cy="23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95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3" name="Rektangel 3"/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Table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chemeClr val="bg1"/>
          </a:solidFill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Wood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sp>
        <p:nvSpPr>
          <p:cNvPr id="70" name="Rektangel 75"/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Dimension Diameter</a:t>
            </a:r>
          </a:p>
        </p:txBody>
      </p: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88" name="Gruppe 73">
            <a:extLst>
              <a:ext uri="{FF2B5EF4-FFF2-40B4-BE49-F238E27FC236}">
                <a16:creationId xmlns:a16="http://schemas.microsoft.com/office/drawing/2014/main" id="{A9FEE14C-9CF8-4EC9-9518-7444AC03C595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chemeClr val="bg1"/>
          </a:solidFill>
        </p:grpSpPr>
        <p:sp>
          <p:nvSpPr>
            <p:cNvPr id="89" name="Rektangel 49">
              <a:extLst>
                <a:ext uri="{FF2B5EF4-FFF2-40B4-BE49-F238E27FC236}">
                  <a16:creationId xmlns:a16="http://schemas.microsoft.com/office/drawing/2014/main" id="{95F1BA12-A2E2-4392-8E21-0BE296FD7BF3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Base</a:t>
              </a:r>
            </a:p>
          </p:txBody>
        </p:sp>
        <p:sp>
          <p:nvSpPr>
            <p:cNvPr id="90" name="Rektangel 50">
              <a:extLst>
                <a:ext uri="{FF2B5EF4-FFF2-40B4-BE49-F238E27FC236}">
                  <a16:creationId xmlns:a16="http://schemas.microsoft.com/office/drawing/2014/main" id="{BF48C52D-D0BD-45F6-A7DA-6102ACAB4A65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91" name="Rektangel 52">
              <a:extLst>
                <a:ext uri="{FF2B5EF4-FFF2-40B4-BE49-F238E27FC236}">
                  <a16:creationId xmlns:a16="http://schemas.microsoft.com/office/drawing/2014/main" id="{BA5255FB-FAB1-4361-85FC-BF8D95739BF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92" name="Rektangel 53">
              <a:extLst>
                <a:ext uri="{FF2B5EF4-FFF2-40B4-BE49-F238E27FC236}">
                  <a16:creationId xmlns:a16="http://schemas.microsoft.com/office/drawing/2014/main" id="{388CF20B-B16A-4B2F-862E-C7C841B3143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93" name="Rektangel 54">
              <a:extLst>
                <a:ext uri="{FF2B5EF4-FFF2-40B4-BE49-F238E27FC236}">
                  <a16:creationId xmlns:a16="http://schemas.microsoft.com/office/drawing/2014/main" id="{2030A409-25EB-4531-A4AC-6DED4D949AD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94" name="Rektangel 55">
              <a:extLst>
                <a:ext uri="{FF2B5EF4-FFF2-40B4-BE49-F238E27FC236}">
                  <a16:creationId xmlns:a16="http://schemas.microsoft.com/office/drawing/2014/main" id="{B46C7F0C-1A93-434F-8B54-319F62F76E93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95" name="Rektangel 56">
              <a:extLst>
                <a:ext uri="{FF2B5EF4-FFF2-40B4-BE49-F238E27FC236}">
                  <a16:creationId xmlns:a16="http://schemas.microsoft.com/office/drawing/2014/main" id="{134A5FBE-2BA3-442D-96E9-8B8A993B829A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96" name="Rektangel 57">
              <a:extLst>
                <a:ext uri="{FF2B5EF4-FFF2-40B4-BE49-F238E27FC236}">
                  <a16:creationId xmlns:a16="http://schemas.microsoft.com/office/drawing/2014/main" id="{6FB46043-29A4-4FE7-B592-D3C625717BC4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97" name="Rektangel 58">
              <a:extLst>
                <a:ext uri="{FF2B5EF4-FFF2-40B4-BE49-F238E27FC236}">
                  <a16:creationId xmlns:a16="http://schemas.microsoft.com/office/drawing/2014/main" id="{38006BCA-6543-486D-90E0-C4C10CC3D61A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cxnSp>
        <p:nvCxnSpPr>
          <p:cNvPr id="99" name="Lige forbindelse 20">
            <a:extLst>
              <a:ext uri="{FF2B5EF4-FFF2-40B4-BE49-F238E27FC236}">
                <a16:creationId xmlns:a16="http://schemas.microsoft.com/office/drawing/2014/main" id="{7CE8561F-7C4B-4025-AA1A-8DCD6C01FD51}"/>
              </a:ext>
            </a:extLst>
          </p:cNvPr>
          <p:cNvCxnSpPr>
            <a:cxnSpLocks/>
            <a:stCxn id="89" idx="1"/>
            <a:endCxn id="3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29" name="Gruppe 73">
            <a:extLst>
              <a:ext uri="{FF2B5EF4-FFF2-40B4-BE49-F238E27FC236}">
                <a16:creationId xmlns:a16="http://schemas.microsoft.com/office/drawing/2014/main" id="{4289841B-B6C0-4F84-9968-F72B915C4DDA}"/>
              </a:ext>
            </a:extLst>
          </p:cNvPr>
          <p:cNvGrpSpPr/>
          <p:nvPr/>
        </p:nvGrpSpPr>
        <p:grpSpPr>
          <a:xfrm>
            <a:off x="8645849" y="2467997"/>
            <a:ext cx="2006910" cy="785712"/>
            <a:chOff x="5667379" y="2000234"/>
            <a:chExt cx="2357455" cy="785824"/>
          </a:xfrm>
          <a:solidFill>
            <a:schemeClr val="bg1"/>
          </a:solidFill>
        </p:grpSpPr>
        <p:sp>
          <p:nvSpPr>
            <p:cNvPr id="30" name="Rektangel 49">
              <a:extLst>
                <a:ext uri="{FF2B5EF4-FFF2-40B4-BE49-F238E27FC236}">
                  <a16:creationId xmlns:a16="http://schemas.microsoft.com/office/drawing/2014/main" id="{BE68197C-4BCD-46C5-A396-50DB3D11C330}"/>
                </a:ext>
              </a:extLst>
            </p:cNvPr>
            <p:cNvSpPr/>
            <p:nvPr/>
          </p:nvSpPr>
          <p:spPr>
            <a:xfrm>
              <a:off x="5667379" y="2000234"/>
              <a:ext cx="2357455" cy="214321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Wood</a:t>
              </a:r>
            </a:p>
          </p:txBody>
        </p:sp>
        <p:sp>
          <p:nvSpPr>
            <p:cNvPr id="31" name="Rektangel 50">
              <a:extLst>
                <a:ext uri="{FF2B5EF4-FFF2-40B4-BE49-F238E27FC236}">
                  <a16:creationId xmlns:a16="http://schemas.microsoft.com/office/drawing/2014/main" id="{04F974BE-C3DE-4954-B2CA-1DC3EA95D213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2" name="Rektangel 52">
              <a:extLst>
                <a:ext uri="{FF2B5EF4-FFF2-40B4-BE49-F238E27FC236}">
                  <a16:creationId xmlns:a16="http://schemas.microsoft.com/office/drawing/2014/main" id="{51EFD499-EB80-45B4-8525-6B5347609020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33" name="Rektangel 53">
              <a:extLst>
                <a:ext uri="{FF2B5EF4-FFF2-40B4-BE49-F238E27FC236}">
                  <a16:creationId xmlns:a16="http://schemas.microsoft.com/office/drawing/2014/main" id="{682AF282-75A1-42DD-AD72-FBD68AB4163C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34" name="Rektangel 54">
              <a:extLst>
                <a:ext uri="{FF2B5EF4-FFF2-40B4-BE49-F238E27FC236}">
                  <a16:creationId xmlns:a16="http://schemas.microsoft.com/office/drawing/2014/main" id="{9486ADF1-0DF2-4739-991E-D8C041C6D4EB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35" name="Rektangel 55">
              <a:extLst>
                <a:ext uri="{FF2B5EF4-FFF2-40B4-BE49-F238E27FC236}">
                  <a16:creationId xmlns:a16="http://schemas.microsoft.com/office/drawing/2014/main" id="{1CA4419A-61D1-4AD9-AE7F-6CEA46C8668A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36" name="Rektangel 56">
              <a:extLst>
                <a:ext uri="{FF2B5EF4-FFF2-40B4-BE49-F238E27FC236}">
                  <a16:creationId xmlns:a16="http://schemas.microsoft.com/office/drawing/2014/main" id="{D1C76B20-4BC3-4475-94C4-345A05A1B03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37" name="Rektangel 57">
              <a:extLst>
                <a:ext uri="{FF2B5EF4-FFF2-40B4-BE49-F238E27FC236}">
                  <a16:creationId xmlns:a16="http://schemas.microsoft.com/office/drawing/2014/main" id="{95E7A331-5C91-471E-8F54-E9DC0859F6AF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8" name="Rektangel 58">
              <a:extLst>
                <a:ext uri="{FF2B5EF4-FFF2-40B4-BE49-F238E27FC236}">
                  <a16:creationId xmlns:a16="http://schemas.microsoft.com/office/drawing/2014/main" id="{AE377BD1-3268-41FE-A572-619D0B22891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grpSp>
        <p:nvGrpSpPr>
          <p:cNvPr id="39" name="Gruppe 98">
            <a:extLst>
              <a:ext uri="{FF2B5EF4-FFF2-40B4-BE49-F238E27FC236}">
                <a16:creationId xmlns:a16="http://schemas.microsoft.com/office/drawing/2014/main" id="{7E11D920-0374-4C16-82B7-1B7709AAE04A}"/>
              </a:ext>
            </a:extLst>
          </p:cNvPr>
          <p:cNvGrpSpPr/>
          <p:nvPr/>
        </p:nvGrpSpPr>
        <p:grpSpPr>
          <a:xfrm>
            <a:off x="8645845" y="4610844"/>
            <a:ext cx="2006909" cy="499995"/>
            <a:chOff x="6453198" y="4143380"/>
            <a:chExt cx="1785950" cy="500066"/>
          </a:xfrm>
          <a:solidFill>
            <a:schemeClr val="bg1"/>
          </a:solidFill>
        </p:grpSpPr>
        <p:sp>
          <p:nvSpPr>
            <p:cNvPr id="40" name="Rektangel 75">
              <a:extLst>
                <a:ext uri="{FF2B5EF4-FFF2-40B4-BE49-F238E27FC236}">
                  <a16:creationId xmlns:a16="http://schemas.microsoft.com/office/drawing/2014/main" id="{5F0E1C0E-D6C6-4AEB-AD08-96F3202D0E29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Range Diameter</a:t>
              </a:r>
            </a:p>
          </p:txBody>
        </p:sp>
        <p:sp>
          <p:nvSpPr>
            <p:cNvPr id="41" name="Rektangel 76">
              <a:extLst>
                <a:ext uri="{FF2B5EF4-FFF2-40B4-BE49-F238E27FC236}">
                  <a16:creationId xmlns:a16="http://schemas.microsoft.com/office/drawing/2014/main" id="{7B704FA5-8B94-4A1F-A1B0-DBA1E568E17D}"/>
                </a:ext>
              </a:extLst>
            </p:cNvPr>
            <p:cNvSpPr/>
            <p:nvPr/>
          </p:nvSpPr>
          <p:spPr>
            <a:xfrm>
              <a:off x="6453198" y="4357694"/>
              <a:ext cx="571503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Min</a:t>
              </a:r>
            </a:p>
          </p:txBody>
        </p:sp>
        <p:sp>
          <p:nvSpPr>
            <p:cNvPr id="42" name="Rektangel 77">
              <a:extLst>
                <a:ext uri="{FF2B5EF4-FFF2-40B4-BE49-F238E27FC236}">
                  <a16:creationId xmlns:a16="http://schemas.microsoft.com/office/drawing/2014/main" id="{21E21544-3A9E-4D8C-8605-77837CF7087B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500 mm</a:t>
              </a:r>
            </a:p>
          </p:txBody>
        </p:sp>
        <p:sp>
          <p:nvSpPr>
            <p:cNvPr id="43" name="Rektangel 78">
              <a:extLst>
                <a:ext uri="{FF2B5EF4-FFF2-40B4-BE49-F238E27FC236}">
                  <a16:creationId xmlns:a16="http://schemas.microsoft.com/office/drawing/2014/main" id="{9F08B1BA-1977-420C-BFB0-ACF27239837A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Max</a:t>
              </a:r>
            </a:p>
          </p:txBody>
        </p:sp>
        <p:sp>
          <p:nvSpPr>
            <p:cNvPr id="44" name="Rektangel 79">
              <a:extLst>
                <a:ext uri="{FF2B5EF4-FFF2-40B4-BE49-F238E27FC236}">
                  <a16:creationId xmlns:a16="http://schemas.microsoft.com/office/drawing/2014/main" id="{576F2F38-D573-4610-A043-A33A7F40ECA9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2000 mm</a:t>
              </a:r>
            </a:p>
          </p:txBody>
        </p:sp>
      </p:grpSp>
      <p:grpSp>
        <p:nvGrpSpPr>
          <p:cNvPr id="55" name="Gruppe 73">
            <a:extLst>
              <a:ext uri="{FF2B5EF4-FFF2-40B4-BE49-F238E27FC236}">
                <a16:creationId xmlns:a16="http://schemas.microsoft.com/office/drawing/2014/main" id="{379DFF03-03B8-4860-B07E-08082EE36876}"/>
              </a:ext>
            </a:extLst>
          </p:cNvPr>
          <p:cNvGrpSpPr/>
          <p:nvPr/>
        </p:nvGrpSpPr>
        <p:grpSpPr>
          <a:xfrm>
            <a:off x="8645845" y="3539421"/>
            <a:ext cx="2006910" cy="785711"/>
            <a:chOff x="5667380" y="2000235"/>
            <a:chExt cx="2357457" cy="785823"/>
          </a:xfrm>
          <a:solidFill>
            <a:schemeClr val="bg1"/>
          </a:solidFill>
        </p:grpSpPr>
        <p:sp>
          <p:nvSpPr>
            <p:cNvPr id="56" name="Rektangel 49">
              <a:extLst>
                <a:ext uri="{FF2B5EF4-FFF2-40B4-BE49-F238E27FC236}">
                  <a16:creationId xmlns:a16="http://schemas.microsoft.com/office/drawing/2014/main" id="{DC96B1E4-A0F7-425C-8B79-FE193B158EF5}"/>
                </a:ext>
              </a:extLst>
            </p:cNvPr>
            <p:cNvSpPr/>
            <p:nvPr/>
          </p:nvSpPr>
          <p:spPr>
            <a:xfrm>
              <a:off x="5667380" y="2000235"/>
              <a:ext cx="2357457" cy="214323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Base</a:t>
              </a:r>
            </a:p>
          </p:txBody>
        </p:sp>
        <p:sp>
          <p:nvSpPr>
            <p:cNvPr id="57" name="Rektangel 50">
              <a:extLst>
                <a:ext uri="{FF2B5EF4-FFF2-40B4-BE49-F238E27FC236}">
                  <a16:creationId xmlns:a16="http://schemas.microsoft.com/office/drawing/2014/main" id="{30550321-7D3D-4D4E-8412-73B6FA64C4FD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58" name="Rektangel 52">
              <a:extLst>
                <a:ext uri="{FF2B5EF4-FFF2-40B4-BE49-F238E27FC236}">
                  <a16:creationId xmlns:a16="http://schemas.microsoft.com/office/drawing/2014/main" id="{FA20E016-AD99-4600-AB92-A5FB8AE274BE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59" name="Rektangel 53">
              <a:extLst>
                <a:ext uri="{FF2B5EF4-FFF2-40B4-BE49-F238E27FC236}">
                  <a16:creationId xmlns:a16="http://schemas.microsoft.com/office/drawing/2014/main" id="{C6D56CD3-987D-4320-8C7A-72BA8CBECEF1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60" name="Rektangel 54">
              <a:extLst>
                <a:ext uri="{FF2B5EF4-FFF2-40B4-BE49-F238E27FC236}">
                  <a16:creationId xmlns:a16="http://schemas.microsoft.com/office/drawing/2014/main" id="{AFCBA279-6933-4CC0-B27B-1FD3D2522140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61" name="Rektangel 55">
              <a:extLst>
                <a:ext uri="{FF2B5EF4-FFF2-40B4-BE49-F238E27FC236}">
                  <a16:creationId xmlns:a16="http://schemas.microsoft.com/office/drawing/2014/main" id="{9B449C3E-DC4D-4850-A0BA-E92EF56B92F1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62" name="Rektangel 56">
              <a:extLst>
                <a:ext uri="{FF2B5EF4-FFF2-40B4-BE49-F238E27FC236}">
                  <a16:creationId xmlns:a16="http://schemas.microsoft.com/office/drawing/2014/main" id="{096532BD-7561-435B-9DE9-9D8D4BFBC3ED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63" name="Rektangel 57">
              <a:extLst>
                <a:ext uri="{FF2B5EF4-FFF2-40B4-BE49-F238E27FC236}">
                  <a16:creationId xmlns:a16="http://schemas.microsoft.com/office/drawing/2014/main" id="{C0D53000-597F-42A1-9F8F-FD11FDC69DDE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64" name="Rektangel 58">
              <a:extLst>
                <a:ext uri="{FF2B5EF4-FFF2-40B4-BE49-F238E27FC236}">
                  <a16:creationId xmlns:a16="http://schemas.microsoft.com/office/drawing/2014/main" id="{E24C81DE-D5E3-4C80-8D9F-AB306EBD3004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sp>
        <p:nvSpPr>
          <p:cNvPr id="65" name="Rektangel 50">
            <a:extLst>
              <a:ext uri="{FF2B5EF4-FFF2-40B4-BE49-F238E27FC236}">
                <a16:creationId xmlns:a16="http://schemas.microsoft.com/office/drawing/2014/main" id="{27803294-8E6E-4288-A853-CBECA3A6CB34}"/>
              </a:ext>
            </a:extLst>
          </p:cNvPr>
          <p:cNvSpPr/>
          <p:nvPr/>
        </p:nvSpPr>
        <p:spPr>
          <a:xfrm>
            <a:off x="8645850" y="2682287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6" name="Rektangel 53">
            <a:extLst>
              <a:ext uri="{FF2B5EF4-FFF2-40B4-BE49-F238E27FC236}">
                <a16:creationId xmlns:a16="http://schemas.microsoft.com/office/drawing/2014/main" id="{0E8A95D2-DC22-46CC-9183-97396C2B8B91}"/>
              </a:ext>
            </a:extLst>
          </p:cNvPr>
          <p:cNvSpPr/>
          <p:nvPr/>
        </p:nvSpPr>
        <p:spPr>
          <a:xfrm>
            <a:off x="8645850" y="2825143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7" name="Rektangel 55">
            <a:extLst>
              <a:ext uri="{FF2B5EF4-FFF2-40B4-BE49-F238E27FC236}">
                <a16:creationId xmlns:a16="http://schemas.microsoft.com/office/drawing/2014/main" id="{F4A681B5-0136-494F-8A3E-210F227B1454}"/>
              </a:ext>
            </a:extLst>
          </p:cNvPr>
          <p:cNvSpPr/>
          <p:nvPr/>
        </p:nvSpPr>
        <p:spPr>
          <a:xfrm>
            <a:off x="8645850" y="2967998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8" name="Rektangel 57">
            <a:extLst>
              <a:ext uri="{FF2B5EF4-FFF2-40B4-BE49-F238E27FC236}">
                <a16:creationId xmlns:a16="http://schemas.microsoft.com/office/drawing/2014/main" id="{310A765F-18A6-4957-B1AA-C4B95A563085}"/>
              </a:ext>
            </a:extLst>
          </p:cNvPr>
          <p:cNvSpPr/>
          <p:nvPr/>
        </p:nvSpPr>
        <p:spPr>
          <a:xfrm>
            <a:off x="8645850" y="3110853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9" name="Rektangel 50">
            <a:extLst>
              <a:ext uri="{FF2B5EF4-FFF2-40B4-BE49-F238E27FC236}">
                <a16:creationId xmlns:a16="http://schemas.microsoft.com/office/drawing/2014/main" id="{BDD48211-4DC3-4680-B8F8-B63FBC696B67}"/>
              </a:ext>
            </a:extLst>
          </p:cNvPr>
          <p:cNvSpPr/>
          <p:nvPr/>
        </p:nvSpPr>
        <p:spPr>
          <a:xfrm>
            <a:off x="8645841" y="3753708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1" name="Rektangel 53">
            <a:extLst>
              <a:ext uri="{FF2B5EF4-FFF2-40B4-BE49-F238E27FC236}">
                <a16:creationId xmlns:a16="http://schemas.microsoft.com/office/drawing/2014/main" id="{BA4635BE-6090-4288-A8FC-21EF8EC42EB7}"/>
              </a:ext>
            </a:extLst>
          </p:cNvPr>
          <p:cNvSpPr/>
          <p:nvPr/>
        </p:nvSpPr>
        <p:spPr>
          <a:xfrm>
            <a:off x="8645841" y="3896564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2" name="Rektangel 55">
            <a:extLst>
              <a:ext uri="{FF2B5EF4-FFF2-40B4-BE49-F238E27FC236}">
                <a16:creationId xmlns:a16="http://schemas.microsoft.com/office/drawing/2014/main" id="{0601AA3F-9FCE-4889-B0ED-8612F20D645F}"/>
              </a:ext>
            </a:extLst>
          </p:cNvPr>
          <p:cNvSpPr/>
          <p:nvPr/>
        </p:nvSpPr>
        <p:spPr>
          <a:xfrm>
            <a:off x="8645841" y="4039419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3" name="Rektangel 57">
            <a:extLst>
              <a:ext uri="{FF2B5EF4-FFF2-40B4-BE49-F238E27FC236}">
                <a16:creationId xmlns:a16="http://schemas.microsoft.com/office/drawing/2014/main" id="{BD1FD349-A0DD-4CB8-BB50-2DCA07842789}"/>
              </a:ext>
            </a:extLst>
          </p:cNvPr>
          <p:cNvSpPr/>
          <p:nvPr/>
        </p:nvSpPr>
        <p:spPr>
          <a:xfrm>
            <a:off x="8645841" y="4182274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74" name="Rektangel 190">
            <a:extLst>
              <a:ext uri="{FF2B5EF4-FFF2-40B4-BE49-F238E27FC236}">
                <a16:creationId xmlns:a16="http://schemas.microsoft.com/office/drawing/2014/main" id="{37C34DC0-A862-451C-AEEA-0C51048AF6AE}"/>
              </a:ext>
            </a:extLst>
          </p:cNvPr>
          <p:cNvSpPr/>
          <p:nvPr/>
        </p:nvSpPr>
        <p:spPr>
          <a:xfrm>
            <a:off x="8645841" y="1904003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and min./max values are selected</a:t>
            </a:r>
          </a:p>
        </p:txBody>
      </p:sp>
      <p:pic>
        <p:nvPicPr>
          <p:cNvPr id="75" name="Picture 4">
            <a:extLst>
              <a:ext uri="{FF2B5EF4-FFF2-40B4-BE49-F238E27FC236}">
                <a16:creationId xmlns:a16="http://schemas.microsoft.com/office/drawing/2014/main" id="{3EA950EC-5020-4CE7-89C5-D40D2F45F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283256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6" name="Picture 4">
            <a:extLst>
              <a:ext uri="{FF2B5EF4-FFF2-40B4-BE49-F238E27FC236}">
                <a16:creationId xmlns:a16="http://schemas.microsoft.com/office/drawing/2014/main" id="{8595FEBE-3A00-42CE-B321-13E533FB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114344"/>
            <a:ext cx="130205" cy="108504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7" name="Picture 4">
            <a:extLst>
              <a:ext uri="{FF2B5EF4-FFF2-40B4-BE49-F238E27FC236}">
                <a16:creationId xmlns:a16="http://schemas.microsoft.com/office/drawing/2014/main" id="{030913B4-8478-4451-B942-214C7164A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785529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8" name="Picture 4">
            <a:extLst>
              <a:ext uri="{FF2B5EF4-FFF2-40B4-BE49-F238E27FC236}">
                <a16:creationId xmlns:a16="http://schemas.microsoft.com/office/drawing/2014/main" id="{13729ABD-9C72-44E9-9004-4BCECED72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59" y="3926343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9" name="Picture 4">
            <a:extLst>
              <a:ext uri="{FF2B5EF4-FFF2-40B4-BE49-F238E27FC236}">
                <a16:creationId xmlns:a16="http://schemas.microsoft.com/office/drawing/2014/main" id="{6372E95A-0FED-45A7-8AA9-43A7F88EB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418717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34" name="Rektangel 190">
            <a:extLst>
              <a:ext uri="{FF2B5EF4-FFF2-40B4-BE49-F238E27FC236}">
                <a16:creationId xmlns:a16="http://schemas.microsoft.com/office/drawing/2014/main" id="{938C8AB3-9FA1-41EA-9AC9-9DBE60758427}"/>
              </a:ext>
            </a:extLst>
          </p:cNvPr>
          <p:cNvSpPr/>
          <p:nvPr/>
        </p:nvSpPr>
        <p:spPr>
          <a:xfrm>
            <a:off x="6404411" y="1904003"/>
            <a:ext cx="152038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cxnSp>
        <p:nvCxnSpPr>
          <p:cNvPr id="135" name="Lige forbindelse 20">
            <a:extLst>
              <a:ext uri="{FF2B5EF4-FFF2-40B4-BE49-F238E27FC236}">
                <a16:creationId xmlns:a16="http://schemas.microsoft.com/office/drawing/2014/main" id="{58F4B365-A6AF-4211-A5A5-8965BAD5F7D6}"/>
              </a:ext>
            </a:extLst>
          </p:cNvPr>
          <p:cNvCxnSpPr>
            <a:cxnSpLocks/>
            <a:stCxn id="30" idx="1"/>
            <a:endCxn id="46" idx="3"/>
          </p:cNvCxnSpPr>
          <p:nvPr/>
        </p:nvCxnSpPr>
        <p:spPr>
          <a:xfrm rot="10800000" flipV="1">
            <a:off x="7924801" y="2575141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6" name="Lige forbindelse 20">
            <a:extLst>
              <a:ext uri="{FF2B5EF4-FFF2-40B4-BE49-F238E27FC236}">
                <a16:creationId xmlns:a16="http://schemas.microsoft.com/office/drawing/2014/main" id="{993DE963-EF80-4F46-B87C-48882D9D668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5" y="3662080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7" name="Lige forbindelse 20">
            <a:extLst>
              <a:ext uri="{FF2B5EF4-FFF2-40B4-BE49-F238E27FC236}">
                <a16:creationId xmlns:a16="http://schemas.microsoft.com/office/drawing/2014/main" id="{2B5E3BD3-2245-4384-81D8-A63AA87AB930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2" y="4715918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0" name="Rektangel 4">
            <a:extLst>
              <a:ext uri="{FF2B5EF4-FFF2-40B4-BE49-F238E27FC236}">
                <a16:creationId xmlns:a16="http://schemas.microsoft.com/office/drawing/2014/main" id="{6974818C-877E-43AA-A1F2-3350D42BDE91}"/>
              </a:ext>
            </a:extLst>
          </p:cNvPr>
          <p:cNvSpPr/>
          <p:nvPr/>
        </p:nvSpPr>
        <p:spPr>
          <a:xfrm>
            <a:off x="3788815" y="1714734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No. System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Description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Posting Groups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Cost method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Calculation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PDM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Item Statistics Group</a:t>
            </a:r>
          </a:p>
        </p:txBody>
      </p:sp>
      <p:cxnSp>
        <p:nvCxnSpPr>
          <p:cNvPr id="81" name="Lige forbindelse 8">
            <a:extLst>
              <a:ext uri="{FF2B5EF4-FFF2-40B4-BE49-F238E27FC236}">
                <a16:creationId xmlns:a16="http://schemas.microsoft.com/office/drawing/2014/main" id="{F051BE99-B3A9-4550-A77A-6D4E192EA95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13698" y="3182287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2" name="Rektangel 10">
            <a:extLst>
              <a:ext uri="{FF2B5EF4-FFF2-40B4-BE49-F238E27FC236}">
                <a16:creationId xmlns:a16="http://schemas.microsoft.com/office/drawing/2014/main" id="{672E83B4-9BB7-4880-B568-A9F2A603CE01}"/>
              </a:ext>
            </a:extLst>
          </p:cNvPr>
          <p:cNvSpPr/>
          <p:nvPr/>
        </p:nvSpPr>
        <p:spPr>
          <a:xfrm>
            <a:off x="3788815" y="4292701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2" b="1" dirty="0">
                <a:solidFill>
                  <a:schemeClr val="bg1"/>
                </a:solidFill>
              </a:rPr>
              <a:t>Master BOM</a:t>
            </a:r>
          </a:p>
        </p:txBody>
      </p:sp>
      <p:cxnSp>
        <p:nvCxnSpPr>
          <p:cNvPr id="84" name="Lige forbindelse 8">
            <a:extLst>
              <a:ext uri="{FF2B5EF4-FFF2-40B4-BE49-F238E27FC236}">
                <a16:creationId xmlns:a16="http://schemas.microsoft.com/office/drawing/2014/main" id="{2174AE0D-9F9F-4DA4-B1CB-6CAB2C402E8A}"/>
              </a:ext>
            </a:extLst>
          </p:cNvPr>
          <p:cNvCxnSpPr/>
          <p:nvPr/>
        </p:nvCxnSpPr>
        <p:spPr>
          <a:xfrm rot="5400000" flipH="1" flipV="1">
            <a:off x="4513698" y="411413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97E8234E-984D-49DB-3468-ED9D3332E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56" y="2459633"/>
            <a:ext cx="2586454" cy="23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57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&amp; Item Structure - Generic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D86B4-A158-5246-006D-2B3B5A69DB7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0455" y="5191033"/>
            <a:ext cx="5033963" cy="1049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For all Configurations:</a:t>
            </a:r>
          </a:p>
          <a:p>
            <a:pPr marL="0" indent="0">
              <a:buNone/>
            </a:pPr>
            <a:r>
              <a:rPr lang="en-US" sz="1800" b="1" dirty="0"/>
              <a:t>Item No.: </a:t>
            </a:r>
            <a:r>
              <a:rPr lang="en-US" sz="1800" i="1" dirty="0"/>
              <a:t>5100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ktangel 3">
            <a:extLst>
              <a:ext uri="{FF2B5EF4-FFF2-40B4-BE49-F238E27FC236}">
                <a16:creationId xmlns:a16="http://schemas.microsoft.com/office/drawing/2014/main" id="{70BA54DE-8EF1-95B6-5C54-BDB50830B326}"/>
              </a:ext>
            </a:extLst>
          </p:cNvPr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Master 5100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Table</a:t>
            </a:r>
          </a:p>
        </p:txBody>
      </p:sp>
      <p:grpSp>
        <p:nvGrpSpPr>
          <p:cNvPr id="6" name="Gruppe 73">
            <a:extLst>
              <a:ext uri="{FF2B5EF4-FFF2-40B4-BE49-F238E27FC236}">
                <a16:creationId xmlns:a16="http://schemas.microsoft.com/office/drawing/2014/main" id="{ECD4135E-9ED9-DAFA-A013-7B824D905487}"/>
              </a:ext>
            </a:extLst>
          </p:cNvPr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chemeClr val="bg1"/>
          </a:solidFill>
        </p:grpSpPr>
        <p:sp>
          <p:nvSpPr>
            <p:cNvPr id="7" name="Rektangel 49">
              <a:extLst>
                <a:ext uri="{FF2B5EF4-FFF2-40B4-BE49-F238E27FC236}">
                  <a16:creationId xmlns:a16="http://schemas.microsoft.com/office/drawing/2014/main" id="{73EA18BC-D320-A998-A126-1BE76EAE4A1C}"/>
                </a:ext>
              </a:extLst>
            </p:cNvPr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Wood</a:t>
              </a:r>
            </a:p>
          </p:txBody>
        </p:sp>
        <p:sp>
          <p:nvSpPr>
            <p:cNvPr id="8" name="Rektangel 50">
              <a:extLst>
                <a:ext uri="{FF2B5EF4-FFF2-40B4-BE49-F238E27FC236}">
                  <a16:creationId xmlns:a16="http://schemas.microsoft.com/office/drawing/2014/main" id="{74D71FCC-3962-1D97-364D-041A006E3400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9" name="Rektangel 52">
              <a:extLst>
                <a:ext uri="{FF2B5EF4-FFF2-40B4-BE49-F238E27FC236}">
                  <a16:creationId xmlns:a16="http://schemas.microsoft.com/office/drawing/2014/main" id="{1D51BFAC-D776-1C20-9C3F-47C68AC8F05E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10" name="Rektangel 53">
              <a:extLst>
                <a:ext uri="{FF2B5EF4-FFF2-40B4-BE49-F238E27FC236}">
                  <a16:creationId xmlns:a16="http://schemas.microsoft.com/office/drawing/2014/main" id="{D10E6968-C387-80FD-C1B9-34B0ECE6A3B6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11" name="Rektangel 54">
              <a:extLst>
                <a:ext uri="{FF2B5EF4-FFF2-40B4-BE49-F238E27FC236}">
                  <a16:creationId xmlns:a16="http://schemas.microsoft.com/office/drawing/2014/main" id="{1CB05B73-DE8E-6E93-A7C7-D803661DB611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12" name="Rektangel 55">
              <a:extLst>
                <a:ext uri="{FF2B5EF4-FFF2-40B4-BE49-F238E27FC236}">
                  <a16:creationId xmlns:a16="http://schemas.microsoft.com/office/drawing/2014/main" id="{816AF5A8-03E5-3EE7-7ED0-7AE0D7204A27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13" name="Rektangel 56">
              <a:extLst>
                <a:ext uri="{FF2B5EF4-FFF2-40B4-BE49-F238E27FC236}">
                  <a16:creationId xmlns:a16="http://schemas.microsoft.com/office/drawing/2014/main" id="{2511DF49-24F7-2898-EB1C-68FC0DE8EEC3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14" name="Rektangel 57">
              <a:extLst>
                <a:ext uri="{FF2B5EF4-FFF2-40B4-BE49-F238E27FC236}">
                  <a16:creationId xmlns:a16="http://schemas.microsoft.com/office/drawing/2014/main" id="{83263244-0FF0-F565-5A18-A0B7FC9B6242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15" name="Rektangel 58">
              <a:extLst>
                <a:ext uri="{FF2B5EF4-FFF2-40B4-BE49-F238E27FC236}">
                  <a16:creationId xmlns:a16="http://schemas.microsoft.com/office/drawing/2014/main" id="{2D0C7C50-AF7D-1FF1-2E28-50BCCC030785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sp>
        <p:nvSpPr>
          <p:cNvPr id="16" name="Rektangel 75">
            <a:extLst>
              <a:ext uri="{FF2B5EF4-FFF2-40B4-BE49-F238E27FC236}">
                <a16:creationId xmlns:a16="http://schemas.microsoft.com/office/drawing/2014/main" id="{6AB98890-3FC8-A4B5-1D87-B12297114EDB}"/>
              </a:ext>
            </a:extLst>
          </p:cNvPr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r>
              <a:rPr lang="en-US" sz="800" dirty="0">
                <a:solidFill>
                  <a:schemeClr val="tx1"/>
                </a:solidFill>
              </a:rPr>
              <a:t>Dimension Diameter</a:t>
            </a:r>
          </a:p>
        </p:txBody>
      </p:sp>
      <p:cxnSp>
        <p:nvCxnSpPr>
          <p:cNvPr id="17" name="Lige forbindelse 20">
            <a:extLst>
              <a:ext uri="{FF2B5EF4-FFF2-40B4-BE49-F238E27FC236}">
                <a16:creationId xmlns:a16="http://schemas.microsoft.com/office/drawing/2014/main" id="{900E2C40-D31E-7D0A-5350-2B233C9D7DD0}"/>
              </a:ext>
            </a:extLst>
          </p:cNvPr>
          <p:cNvCxnSpPr>
            <a:stCxn id="7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8" name="Lige forbindelse 20">
            <a:extLst>
              <a:ext uri="{FF2B5EF4-FFF2-40B4-BE49-F238E27FC236}">
                <a16:creationId xmlns:a16="http://schemas.microsoft.com/office/drawing/2014/main" id="{748DB867-A3CA-3C43-FB01-BF0ADC48FE16}"/>
              </a:ext>
            </a:extLst>
          </p:cNvPr>
          <p:cNvCxnSpPr>
            <a:stCxn id="16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19" name="Gruppe 73">
            <a:extLst>
              <a:ext uri="{FF2B5EF4-FFF2-40B4-BE49-F238E27FC236}">
                <a16:creationId xmlns:a16="http://schemas.microsoft.com/office/drawing/2014/main" id="{698FC08A-8E82-15D0-2784-B93937C134A4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chemeClr val="bg1"/>
          </a:solidFill>
        </p:grpSpPr>
        <p:sp>
          <p:nvSpPr>
            <p:cNvPr id="20" name="Rektangel 49">
              <a:extLst>
                <a:ext uri="{FF2B5EF4-FFF2-40B4-BE49-F238E27FC236}">
                  <a16:creationId xmlns:a16="http://schemas.microsoft.com/office/drawing/2014/main" id="{7FD5D755-DFBC-B53A-B5D7-04C9EC1CAD9A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Variant Table: Base</a:t>
              </a:r>
            </a:p>
          </p:txBody>
        </p:sp>
        <p:sp>
          <p:nvSpPr>
            <p:cNvPr id="21" name="Rektangel 50">
              <a:extLst>
                <a:ext uri="{FF2B5EF4-FFF2-40B4-BE49-F238E27FC236}">
                  <a16:creationId xmlns:a16="http://schemas.microsoft.com/office/drawing/2014/main" id="{B9AA6B79-D04D-1DA7-00CC-EF4D547B93AB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22" name="Rektangel 52">
              <a:extLst>
                <a:ext uri="{FF2B5EF4-FFF2-40B4-BE49-F238E27FC236}">
                  <a16:creationId xmlns:a16="http://schemas.microsoft.com/office/drawing/2014/main" id="{8B3FE2D3-4836-9161-C5D1-952207F9257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23" name="Rektangel 53">
              <a:extLst>
                <a:ext uri="{FF2B5EF4-FFF2-40B4-BE49-F238E27FC236}">
                  <a16:creationId xmlns:a16="http://schemas.microsoft.com/office/drawing/2014/main" id="{1D85A1FC-BEBA-C19C-C161-D3D69AE1BA4D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24" name="Rektangel 54">
              <a:extLst>
                <a:ext uri="{FF2B5EF4-FFF2-40B4-BE49-F238E27FC236}">
                  <a16:creationId xmlns:a16="http://schemas.microsoft.com/office/drawing/2014/main" id="{C8DE4BCB-1FAA-B919-0477-236F1C0C761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25" name="Rektangel 55">
              <a:extLst>
                <a:ext uri="{FF2B5EF4-FFF2-40B4-BE49-F238E27FC236}">
                  <a16:creationId xmlns:a16="http://schemas.microsoft.com/office/drawing/2014/main" id="{F4486B6C-1DE9-9572-0500-82B910E05E36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26" name="Rektangel 56">
              <a:extLst>
                <a:ext uri="{FF2B5EF4-FFF2-40B4-BE49-F238E27FC236}">
                  <a16:creationId xmlns:a16="http://schemas.microsoft.com/office/drawing/2014/main" id="{A11F1AA6-A38B-C188-FBDF-30DE428401B0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27" name="Rektangel 57">
              <a:extLst>
                <a:ext uri="{FF2B5EF4-FFF2-40B4-BE49-F238E27FC236}">
                  <a16:creationId xmlns:a16="http://schemas.microsoft.com/office/drawing/2014/main" id="{064C0AE1-8366-5885-ECD2-37223EF5A44D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28" name="Rektangel 58">
              <a:extLst>
                <a:ext uri="{FF2B5EF4-FFF2-40B4-BE49-F238E27FC236}">
                  <a16:creationId xmlns:a16="http://schemas.microsoft.com/office/drawing/2014/main" id="{F697ACCE-A21A-58EC-BDC4-D8C0E5ED8572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cxnSp>
        <p:nvCxnSpPr>
          <p:cNvPr id="29" name="Lige forbindelse 20">
            <a:extLst>
              <a:ext uri="{FF2B5EF4-FFF2-40B4-BE49-F238E27FC236}">
                <a16:creationId xmlns:a16="http://schemas.microsoft.com/office/drawing/2014/main" id="{DFBBD5B4-FEAA-8A1C-6CCF-F5F5C584C8C2}"/>
              </a:ext>
            </a:extLst>
          </p:cNvPr>
          <p:cNvCxnSpPr>
            <a:cxnSpLocks/>
            <a:stCxn id="20" idx="1"/>
            <a:endCxn id="5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30" name="Gruppe 73">
            <a:extLst>
              <a:ext uri="{FF2B5EF4-FFF2-40B4-BE49-F238E27FC236}">
                <a16:creationId xmlns:a16="http://schemas.microsoft.com/office/drawing/2014/main" id="{DAA4CB81-F9C2-5D63-9E7C-086A0764430E}"/>
              </a:ext>
            </a:extLst>
          </p:cNvPr>
          <p:cNvGrpSpPr/>
          <p:nvPr/>
        </p:nvGrpSpPr>
        <p:grpSpPr>
          <a:xfrm>
            <a:off x="8645849" y="2467997"/>
            <a:ext cx="2006910" cy="785712"/>
            <a:chOff x="5667379" y="2000234"/>
            <a:chExt cx="2357455" cy="785824"/>
          </a:xfrm>
          <a:solidFill>
            <a:schemeClr val="bg1"/>
          </a:solidFill>
        </p:grpSpPr>
        <p:sp>
          <p:nvSpPr>
            <p:cNvPr id="31" name="Rektangel 49">
              <a:extLst>
                <a:ext uri="{FF2B5EF4-FFF2-40B4-BE49-F238E27FC236}">
                  <a16:creationId xmlns:a16="http://schemas.microsoft.com/office/drawing/2014/main" id="{8DE7084E-D8AE-BA28-321E-CEC3E0D4A9BD}"/>
                </a:ext>
              </a:extLst>
            </p:cNvPr>
            <p:cNvSpPr/>
            <p:nvPr/>
          </p:nvSpPr>
          <p:spPr>
            <a:xfrm>
              <a:off x="5667379" y="2000234"/>
              <a:ext cx="2357455" cy="214321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Wood</a:t>
              </a:r>
            </a:p>
          </p:txBody>
        </p:sp>
        <p:sp>
          <p:nvSpPr>
            <p:cNvPr id="32" name="Rektangel 50">
              <a:extLst>
                <a:ext uri="{FF2B5EF4-FFF2-40B4-BE49-F238E27FC236}">
                  <a16:creationId xmlns:a16="http://schemas.microsoft.com/office/drawing/2014/main" id="{42B986E9-FDFD-C35B-232B-9FA25BFB5D82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3" name="Rektangel 52">
              <a:extLst>
                <a:ext uri="{FF2B5EF4-FFF2-40B4-BE49-F238E27FC236}">
                  <a16:creationId xmlns:a16="http://schemas.microsoft.com/office/drawing/2014/main" id="{C8521FF1-2717-DCC7-3E21-707D8EF82A9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Ash</a:t>
              </a:r>
            </a:p>
          </p:txBody>
        </p:sp>
        <p:sp>
          <p:nvSpPr>
            <p:cNvPr id="34" name="Rektangel 53">
              <a:extLst>
                <a:ext uri="{FF2B5EF4-FFF2-40B4-BE49-F238E27FC236}">
                  <a16:creationId xmlns:a16="http://schemas.microsoft.com/office/drawing/2014/main" id="{7CFE388A-C98D-694E-38A3-0B93366069F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</a:t>
              </a:r>
            </a:p>
          </p:txBody>
        </p:sp>
        <p:sp>
          <p:nvSpPr>
            <p:cNvPr id="35" name="Rektangel 54">
              <a:extLst>
                <a:ext uri="{FF2B5EF4-FFF2-40B4-BE49-F238E27FC236}">
                  <a16:creationId xmlns:a16="http://schemas.microsoft.com/office/drawing/2014/main" id="{C86EDE89-A2AE-E967-EED0-E18ABE105351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Oak</a:t>
              </a:r>
            </a:p>
          </p:txBody>
        </p:sp>
        <p:sp>
          <p:nvSpPr>
            <p:cNvPr id="36" name="Rektangel 55">
              <a:extLst>
                <a:ext uri="{FF2B5EF4-FFF2-40B4-BE49-F238E27FC236}">
                  <a16:creationId xmlns:a16="http://schemas.microsoft.com/office/drawing/2014/main" id="{2CC566D6-D96A-BD0C-B1B5-952E4B4377B9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30</a:t>
              </a:r>
            </a:p>
          </p:txBody>
        </p:sp>
        <p:sp>
          <p:nvSpPr>
            <p:cNvPr id="37" name="Rektangel 56">
              <a:extLst>
                <a:ext uri="{FF2B5EF4-FFF2-40B4-BE49-F238E27FC236}">
                  <a16:creationId xmlns:a16="http://schemas.microsoft.com/office/drawing/2014/main" id="{35AAE763-97A8-DDD3-1FCF-37254D36D8F9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Beech</a:t>
              </a:r>
            </a:p>
          </p:txBody>
        </p:sp>
        <p:sp>
          <p:nvSpPr>
            <p:cNvPr id="38" name="Rektangel 57">
              <a:extLst>
                <a:ext uri="{FF2B5EF4-FFF2-40B4-BE49-F238E27FC236}">
                  <a16:creationId xmlns:a16="http://schemas.microsoft.com/office/drawing/2014/main" id="{A6FE39AD-01F7-5C9A-155A-7718DE131DB1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40</a:t>
              </a:r>
            </a:p>
          </p:txBody>
        </p:sp>
        <p:sp>
          <p:nvSpPr>
            <p:cNvPr id="39" name="Rektangel 58">
              <a:extLst>
                <a:ext uri="{FF2B5EF4-FFF2-40B4-BE49-F238E27FC236}">
                  <a16:creationId xmlns:a16="http://schemas.microsoft.com/office/drawing/2014/main" id="{9F5E9343-F4ED-93AB-DB3A-25F18AA0977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Walnut</a:t>
              </a:r>
            </a:p>
          </p:txBody>
        </p:sp>
      </p:grpSp>
      <p:grpSp>
        <p:nvGrpSpPr>
          <p:cNvPr id="40" name="Gruppe 98">
            <a:extLst>
              <a:ext uri="{FF2B5EF4-FFF2-40B4-BE49-F238E27FC236}">
                <a16:creationId xmlns:a16="http://schemas.microsoft.com/office/drawing/2014/main" id="{89966A36-C736-1220-1C84-FE1D8EE03792}"/>
              </a:ext>
            </a:extLst>
          </p:cNvPr>
          <p:cNvGrpSpPr/>
          <p:nvPr/>
        </p:nvGrpSpPr>
        <p:grpSpPr>
          <a:xfrm>
            <a:off x="8645845" y="4610844"/>
            <a:ext cx="2006909" cy="499995"/>
            <a:chOff x="6453198" y="4143380"/>
            <a:chExt cx="1785950" cy="500066"/>
          </a:xfrm>
          <a:solidFill>
            <a:schemeClr val="bg1"/>
          </a:solidFill>
        </p:grpSpPr>
        <p:sp>
          <p:nvSpPr>
            <p:cNvPr id="41" name="Rektangel 75">
              <a:extLst>
                <a:ext uri="{FF2B5EF4-FFF2-40B4-BE49-F238E27FC236}">
                  <a16:creationId xmlns:a16="http://schemas.microsoft.com/office/drawing/2014/main" id="{10B19325-3B6C-69AE-62BD-CAFAE4ADB395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Range Diameter</a:t>
              </a:r>
            </a:p>
          </p:txBody>
        </p:sp>
        <p:sp>
          <p:nvSpPr>
            <p:cNvPr id="42" name="Rektangel 76">
              <a:extLst>
                <a:ext uri="{FF2B5EF4-FFF2-40B4-BE49-F238E27FC236}">
                  <a16:creationId xmlns:a16="http://schemas.microsoft.com/office/drawing/2014/main" id="{B5597BA8-38AA-F90A-DAD3-51ED9EE347B3}"/>
                </a:ext>
              </a:extLst>
            </p:cNvPr>
            <p:cNvSpPr/>
            <p:nvPr/>
          </p:nvSpPr>
          <p:spPr>
            <a:xfrm>
              <a:off x="6453198" y="4357694"/>
              <a:ext cx="571503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Min</a:t>
              </a:r>
            </a:p>
          </p:txBody>
        </p:sp>
        <p:sp>
          <p:nvSpPr>
            <p:cNvPr id="43" name="Rektangel 77">
              <a:extLst>
                <a:ext uri="{FF2B5EF4-FFF2-40B4-BE49-F238E27FC236}">
                  <a16:creationId xmlns:a16="http://schemas.microsoft.com/office/drawing/2014/main" id="{1BF3D80F-D91B-929E-CE75-35CDC21FED8A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500 mm</a:t>
              </a:r>
            </a:p>
          </p:txBody>
        </p:sp>
        <p:sp>
          <p:nvSpPr>
            <p:cNvPr id="44" name="Rektangel 78">
              <a:extLst>
                <a:ext uri="{FF2B5EF4-FFF2-40B4-BE49-F238E27FC236}">
                  <a16:creationId xmlns:a16="http://schemas.microsoft.com/office/drawing/2014/main" id="{BA5D3C61-0060-F1B6-9088-FF6E0F5DE905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Max</a:t>
              </a:r>
            </a:p>
          </p:txBody>
        </p:sp>
        <p:sp>
          <p:nvSpPr>
            <p:cNvPr id="45" name="Rektangel 79">
              <a:extLst>
                <a:ext uri="{FF2B5EF4-FFF2-40B4-BE49-F238E27FC236}">
                  <a16:creationId xmlns:a16="http://schemas.microsoft.com/office/drawing/2014/main" id="{1DB24B28-9D5B-5549-0B16-172A3D6E8358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2000 mm</a:t>
              </a:r>
            </a:p>
          </p:txBody>
        </p:sp>
      </p:grpSp>
      <p:grpSp>
        <p:nvGrpSpPr>
          <p:cNvPr id="46" name="Gruppe 73">
            <a:extLst>
              <a:ext uri="{FF2B5EF4-FFF2-40B4-BE49-F238E27FC236}">
                <a16:creationId xmlns:a16="http://schemas.microsoft.com/office/drawing/2014/main" id="{539200BC-C12B-2EB7-7168-B8FA5E83C014}"/>
              </a:ext>
            </a:extLst>
          </p:cNvPr>
          <p:cNvGrpSpPr/>
          <p:nvPr/>
        </p:nvGrpSpPr>
        <p:grpSpPr>
          <a:xfrm>
            <a:off x="8645845" y="3539421"/>
            <a:ext cx="2006910" cy="785711"/>
            <a:chOff x="5667380" y="2000235"/>
            <a:chExt cx="2357457" cy="785823"/>
          </a:xfrm>
          <a:solidFill>
            <a:schemeClr val="bg1"/>
          </a:solidFill>
        </p:grpSpPr>
        <p:sp>
          <p:nvSpPr>
            <p:cNvPr id="47" name="Rektangel 49">
              <a:extLst>
                <a:ext uri="{FF2B5EF4-FFF2-40B4-BE49-F238E27FC236}">
                  <a16:creationId xmlns:a16="http://schemas.microsoft.com/office/drawing/2014/main" id="{1CDE7233-6094-DB24-2E48-F1DA6ECABF2D}"/>
                </a:ext>
              </a:extLst>
            </p:cNvPr>
            <p:cNvSpPr/>
            <p:nvPr/>
          </p:nvSpPr>
          <p:spPr>
            <a:xfrm>
              <a:off x="5667380" y="2000235"/>
              <a:ext cx="2357457" cy="214323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Valid Options Base</a:t>
              </a:r>
            </a:p>
          </p:txBody>
        </p:sp>
        <p:sp>
          <p:nvSpPr>
            <p:cNvPr id="48" name="Rektangel 50">
              <a:extLst>
                <a:ext uri="{FF2B5EF4-FFF2-40B4-BE49-F238E27FC236}">
                  <a16:creationId xmlns:a16="http://schemas.microsoft.com/office/drawing/2014/main" id="{86F04E06-3D2B-1D86-192B-754186D74D70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49" name="Rektangel 52">
              <a:extLst>
                <a:ext uri="{FF2B5EF4-FFF2-40B4-BE49-F238E27FC236}">
                  <a16:creationId xmlns:a16="http://schemas.microsoft.com/office/drawing/2014/main" id="{3D7E7B41-D31D-5A11-0538-ABEC9F11BDC7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Standard X</a:t>
              </a:r>
            </a:p>
          </p:txBody>
        </p:sp>
        <p:sp>
          <p:nvSpPr>
            <p:cNvPr id="50" name="Rektangel 53">
              <a:extLst>
                <a:ext uri="{FF2B5EF4-FFF2-40B4-BE49-F238E27FC236}">
                  <a16:creationId xmlns:a16="http://schemas.microsoft.com/office/drawing/2014/main" id="{56A4BD85-948E-4BA6-0FAC-3F0A4F019D10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51" name="Rektangel 54">
              <a:extLst>
                <a:ext uri="{FF2B5EF4-FFF2-40B4-BE49-F238E27FC236}">
                  <a16:creationId xmlns:a16="http://schemas.microsoft.com/office/drawing/2014/main" id="{649B32B2-7060-9992-75D3-3262B0D1401C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Arched X</a:t>
              </a:r>
            </a:p>
          </p:txBody>
        </p:sp>
        <p:sp>
          <p:nvSpPr>
            <p:cNvPr id="52" name="Rektangel 55">
              <a:extLst>
                <a:ext uri="{FF2B5EF4-FFF2-40B4-BE49-F238E27FC236}">
                  <a16:creationId xmlns:a16="http://schemas.microsoft.com/office/drawing/2014/main" id="{65C81949-05D4-2A97-2EDB-2E9C4D1D5C28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C</a:t>
              </a:r>
            </a:p>
          </p:txBody>
        </p:sp>
        <p:sp>
          <p:nvSpPr>
            <p:cNvPr id="53" name="Rektangel 56">
              <a:extLst>
                <a:ext uri="{FF2B5EF4-FFF2-40B4-BE49-F238E27FC236}">
                  <a16:creationId xmlns:a16="http://schemas.microsoft.com/office/drawing/2014/main" id="{4F40562F-FFA5-E632-5F25-8C0CC94DBF76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Four Columns X</a:t>
              </a:r>
            </a:p>
          </p:txBody>
        </p:sp>
        <p:sp>
          <p:nvSpPr>
            <p:cNvPr id="54" name="Rektangel 57">
              <a:extLst>
                <a:ext uri="{FF2B5EF4-FFF2-40B4-BE49-F238E27FC236}">
                  <a16:creationId xmlns:a16="http://schemas.microsoft.com/office/drawing/2014/main" id="{4584B6E8-AA56-2320-9C6D-995959E7A98E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55" name="Rektangel 58">
              <a:extLst>
                <a:ext uri="{FF2B5EF4-FFF2-40B4-BE49-F238E27FC236}">
                  <a16:creationId xmlns:a16="http://schemas.microsoft.com/office/drawing/2014/main" id="{305F2EB8-C84A-64F3-E753-23AC78ADD22C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indent="-180940"/>
              <a:r>
                <a:rPr lang="en-US" sz="800" dirty="0">
                  <a:solidFill>
                    <a:schemeClr val="tx1"/>
                  </a:solidFill>
                </a:rPr>
                <a:t>Disc</a:t>
              </a:r>
            </a:p>
          </p:txBody>
        </p:sp>
      </p:grpSp>
      <p:sp>
        <p:nvSpPr>
          <p:cNvPr id="56" name="Rektangel 50">
            <a:extLst>
              <a:ext uri="{FF2B5EF4-FFF2-40B4-BE49-F238E27FC236}">
                <a16:creationId xmlns:a16="http://schemas.microsoft.com/office/drawing/2014/main" id="{B9FE12EF-E9DB-0331-F045-A28C17337E76}"/>
              </a:ext>
            </a:extLst>
          </p:cNvPr>
          <p:cNvSpPr/>
          <p:nvPr/>
        </p:nvSpPr>
        <p:spPr>
          <a:xfrm>
            <a:off x="8645850" y="2682287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7" name="Rektangel 53">
            <a:extLst>
              <a:ext uri="{FF2B5EF4-FFF2-40B4-BE49-F238E27FC236}">
                <a16:creationId xmlns:a16="http://schemas.microsoft.com/office/drawing/2014/main" id="{DF37ABBF-3116-B4BA-88F4-66C33B3E0528}"/>
              </a:ext>
            </a:extLst>
          </p:cNvPr>
          <p:cNvSpPr/>
          <p:nvPr/>
        </p:nvSpPr>
        <p:spPr>
          <a:xfrm>
            <a:off x="8645850" y="2825143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8" name="Rektangel 55">
            <a:extLst>
              <a:ext uri="{FF2B5EF4-FFF2-40B4-BE49-F238E27FC236}">
                <a16:creationId xmlns:a16="http://schemas.microsoft.com/office/drawing/2014/main" id="{E3E04AA0-CA1E-4ADF-E3DF-90712D057E2F}"/>
              </a:ext>
            </a:extLst>
          </p:cNvPr>
          <p:cNvSpPr/>
          <p:nvPr/>
        </p:nvSpPr>
        <p:spPr>
          <a:xfrm>
            <a:off x="8645850" y="2967998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9" name="Rektangel 57">
            <a:extLst>
              <a:ext uri="{FF2B5EF4-FFF2-40B4-BE49-F238E27FC236}">
                <a16:creationId xmlns:a16="http://schemas.microsoft.com/office/drawing/2014/main" id="{F742A31E-37F4-7528-1847-7F969F04C773}"/>
              </a:ext>
            </a:extLst>
          </p:cNvPr>
          <p:cNvSpPr/>
          <p:nvPr/>
        </p:nvSpPr>
        <p:spPr>
          <a:xfrm>
            <a:off x="8645850" y="3110853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0" name="Rektangel 50">
            <a:extLst>
              <a:ext uri="{FF2B5EF4-FFF2-40B4-BE49-F238E27FC236}">
                <a16:creationId xmlns:a16="http://schemas.microsoft.com/office/drawing/2014/main" id="{8966F377-4832-CEB0-0F33-696ACA7CB390}"/>
              </a:ext>
            </a:extLst>
          </p:cNvPr>
          <p:cNvSpPr/>
          <p:nvPr/>
        </p:nvSpPr>
        <p:spPr>
          <a:xfrm>
            <a:off x="8645841" y="3753708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1" name="Rektangel 53">
            <a:extLst>
              <a:ext uri="{FF2B5EF4-FFF2-40B4-BE49-F238E27FC236}">
                <a16:creationId xmlns:a16="http://schemas.microsoft.com/office/drawing/2014/main" id="{C2B6A4E3-F269-995C-F2C4-ABA8F7B6CFE9}"/>
              </a:ext>
            </a:extLst>
          </p:cNvPr>
          <p:cNvSpPr/>
          <p:nvPr/>
        </p:nvSpPr>
        <p:spPr>
          <a:xfrm>
            <a:off x="8645841" y="3896564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2" name="Rektangel 55">
            <a:extLst>
              <a:ext uri="{FF2B5EF4-FFF2-40B4-BE49-F238E27FC236}">
                <a16:creationId xmlns:a16="http://schemas.microsoft.com/office/drawing/2014/main" id="{144A6A0F-0F55-4CCC-2BD3-F59109096852}"/>
              </a:ext>
            </a:extLst>
          </p:cNvPr>
          <p:cNvSpPr/>
          <p:nvPr/>
        </p:nvSpPr>
        <p:spPr>
          <a:xfrm>
            <a:off x="8645841" y="4039419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3" name="Rektangel 57">
            <a:extLst>
              <a:ext uri="{FF2B5EF4-FFF2-40B4-BE49-F238E27FC236}">
                <a16:creationId xmlns:a16="http://schemas.microsoft.com/office/drawing/2014/main" id="{FC8E729A-7824-A4E7-320E-07C6E433FB1D}"/>
              </a:ext>
            </a:extLst>
          </p:cNvPr>
          <p:cNvSpPr/>
          <p:nvPr/>
        </p:nvSpPr>
        <p:spPr>
          <a:xfrm>
            <a:off x="8645841" y="4182274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64" name="Rektangel 190">
            <a:extLst>
              <a:ext uri="{FF2B5EF4-FFF2-40B4-BE49-F238E27FC236}">
                <a16:creationId xmlns:a16="http://schemas.microsoft.com/office/drawing/2014/main" id="{F8A1BEF5-9B58-552D-324D-A695E08C123F}"/>
              </a:ext>
            </a:extLst>
          </p:cNvPr>
          <p:cNvSpPr/>
          <p:nvPr/>
        </p:nvSpPr>
        <p:spPr>
          <a:xfrm>
            <a:off x="8645841" y="1904003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Valid options and min./max values are selected</a:t>
            </a:r>
          </a:p>
        </p:txBody>
      </p:sp>
      <p:pic>
        <p:nvPicPr>
          <p:cNvPr id="65" name="Picture 4">
            <a:extLst>
              <a:ext uri="{FF2B5EF4-FFF2-40B4-BE49-F238E27FC236}">
                <a16:creationId xmlns:a16="http://schemas.microsoft.com/office/drawing/2014/main" id="{3359E59C-37FF-18B6-C420-EFFEAE0F5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283256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6" name="Picture 4">
            <a:extLst>
              <a:ext uri="{FF2B5EF4-FFF2-40B4-BE49-F238E27FC236}">
                <a16:creationId xmlns:a16="http://schemas.microsoft.com/office/drawing/2014/main" id="{FA7CD555-6086-11FB-82B3-A2001E9A5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114344"/>
            <a:ext cx="130205" cy="108504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7" name="Picture 4">
            <a:extLst>
              <a:ext uri="{FF2B5EF4-FFF2-40B4-BE49-F238E27FC236}">
                <a16:creationId xmlns:a16="http://schemas.microsoft.com/office/drawing/2014/main" id="{7C15DA2D-3756-1741-38EE-8B8B2E2E2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785529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3F68F0BD-9C61-E437-2E7C-6DF51535B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59" y="3926343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9" name="Picture 4">
            <a:extLst>
              <a:ext uri="{FF2B5EF4-FFF2-40B4-BE49-F238E27FC236}">
                <a16:creationId xmlns:a16="http://schemas.microsoft.com/office/drawing/2014/main" id="{65F19B0B-F3FA-7662-8E2C-FDDB83FF5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418717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0" name="Rektangel 190">
            <a:extLst>
              <a:ext uri="{FF2B5EF4-FFF2-40B4-BE49-F238E27FC236}">
                <a16:creationId xmlns:a16="http://schemas.microsoft.com/office/drawing/2014/main" id="{794D8470-4459-FD37-E9B2-FC2AA37ED192}"/>
              </a:ext>
            </a:extLst>
          </p:cNvPr>
          <p:cNvSpPr/>
          <p:nvPr/>
        </p:nvSpPr>
        <p:spPr>
          <a:xfrm>
            <a:off x="6404411" y="1904003"/>
            <a:ext cx="152038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i="1" dirty="0">
                <a:solidFill>
                  <a:schemeClr val="tx1"/>
                </a:solidFill>
              </a:rPr>
              <a:t>VarDim Types are selected in the VarDim Master</a:t>
            </a:r>
          </a:p>
        </p:txBody>
      </p:sp>
      <p:cxnSp>
        <p:nvCxnSpPr>
          <p:cNvPr id="71" name="Lige forbindelse 20">
            <a:extLst>
              <a:ext uri="{FF2B5EF4-FFF2-40B4-BE49-F238E27FC236}">
                <a16:creationId xmlns:a16="http://schemas.microsoft.com/office/drawing/2014/main" id="{F6FC9AED-D871-9DBA-F34A-DE570B6F63D7}"/>
              </a:ext>
            </a:extLst>
          </p:cNvPr>
          <p:cNvCxnSpPr>
            <a:cxnSpLocks/>
            <a:stCxn id="31" idx="1"/>
            <a:endCxn id="7" idx="3"/>
          </p:cNvCxnSpPr>
          <p:nvPr/>
        </p:nvCxnSpPr>
        <p:spPr>
          <a:xfrm rot="10800000" flipV="1">
            <a:off x="7924801" y="2575141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2" name="Lige forbindelse 20">
            <a:extLst>
              <a:ext uri="{FF2B5EF4-FFF2-40B4-BE49-F238E27FC236}">
                <a16:creationId xmlns:a16="http://schemas.microsoft.com/office/drawing/2014/main" id="{5A25F3D2-2126-DB81-02BB-919EE2D579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5" y="3662080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3" name="Lige forbindelse 20">
            <a:extLst>
              <a:ext uri="{FF2B5EF4-FFF2-40B4-BE49-F238E27FC236}">
                <a16:creationId xmlns:a16="http://schemas.microsoft.com/office/drawing/2014/main" id="{D6D6B09E-49C6-EFB0-2F58-77B33A0D1B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2" y="4715918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4" name="Rektangel 4">
            <a:extLst>
              <a:ext uri="{FF2B5EF4-FFF2-40B4-BE49-F238E27FC236}">
                <a16:creationId xmlns:a16="http://schemas.microsoft.com/office/drawing/2014/main" id="{A3EF0463-FBC9-EC40-0799-6936EA47A046}"/>
              </a:ext>
            </a:extLst>
          </p:cNvPr>
          <p:cNvSpPr/>
          <p:nvPr/>
        </p:nvSpPr>
        <p:spPr>
          <a:xfrm>
            <a:off x="3788815" y="1714734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No. System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Description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Posting Groups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Pricing 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Cost method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Calculation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PDM</a:t>
            </a:r>
          </a:p>
          <a:p>
            <a:pPr marL="180940" indent="-180940">
              <a:buFont typeface="Arial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</a:rPr>
              <a:t>Item Statistics Group</a:t>
            </a:r>
          </a:p>
        </p:txBody>
      </p:sp>
      <p:cxnSp>
        <p:nvCxnSpPr>
          <p:cNvPr id="75" name="Lige forbindelse 8">
            <a:extLst>
              <a:ext uri="{FF2B5EF4-FFF2-40B4-BE49-F238E27FC236}">
                <a16:creationId xmlns:a16="http://schemas.microsoft.com/office/drawing/2014/main" id="{64691D95-C06E-87BD-835E-EB07244307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13698" y="3182287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Lige forbindelse 8">
            <a:extLst>
              <a:ext uri="{FF2B5EF4-FFF2-40B4-BE49-F238E27FC236}">
                <a16:creationId xmlns:a16="http://schemas.microsoft.com/office/drawing/2014/main" id="{844B18D7-4617-2A3B-5400-2A2259C7CC79}"/>
              </a:ext>
            </a:extLst>
          </p:cNvPr>
          <p:cNvCxnSpPr/>
          <p:nvPr/>
        </p:nvCxnSpPr>
        <p:spPr>
          <a:xfrm rot="5400000" flipH="1" flipV="1">
            <a:off x="4513698" y="411413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7" name="Lige forbindelse 8">
            <a:extLst>
              <a:ext uri="{FF2B5EF4-FFF2-40B4-BE49-F238E27FC236}">
                <a16:creationId xmlns:a16="http://schemas.microsoft.com/office/drawing/2014/main" id="{44E1307A-CB75-B4F9-27B0-7D0CBFE1625F}"/>
              </a:ext>
            </a:extLst>
          </p:cNvPr>
          <p:cNvCxnSpPr>
            <a:cxnSpLocks/>
          </p:cNvCxnSpPr>
          <p:nvPr/>
        </p:nvCxnSpPr>
        <p:spPr>
          <a:xfrm>
            <a:off x="3036981" y="3646569"/>
            <a:ext cx="751833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90" name="Rektangel 3">
            <a:extLst>
              <a:ext uri="{FF2B5EF4-FFF2-40B4-BE49-F238E27FC236}">
                <a16:creationId xmlns:a16="http://schemas.microsoft.com/office/drawing/2014/main" id="{BC53357A-F16A-0CAF-E1B1-8849377D6F67}"/>
              </a:ext>
            </a:extLst>
          </p:cNvPr>
          <p:cNvSpPr/>
          <p:nvPr/>
        </p:nvSpPr>
        <p:spPr>
          <a:xfrm>
            <a:off x="3788814" y="4295982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0" dirty="0">
                <a:solidFill>
                  <a:schemeClr val="tx1"/>
                </a:solidFill>
              </a:rPr>
              <a:t>Master BOM</a:t>
            </a:r>
          </a:p>
        </p:txBody>
      </p:sp>
      <p:sp>
        <p:nvSpPr>
          <p:cNvPr id="76" name="Rektangel 10">
            <a:extLst>
              <a:ext uri="{FF2B5EF4-FFF2-40B4-BE49-F238E27FC236}">
                <a16:creationId xmlns:a16="http://schemas.microsoft.com/office/drawing/2014/main" id="{374E3A68-4C9A-F948-D2A9-AE16297818D5}"/>
              </a:ext>
            </a:extLst>
          </p:cNvPr>
          <p:cNvSpPr/>
          <p:nvPr/>
        </p:nvSpPr>
        <p:spPr>
          <a:xfrm>
            <a:off x="1282068" y="2289429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2" b="1" dirty="0">
                <a:solidFill>
                  <a:schemeClr val="bg1"/>
                </a:solidFill>
              </a:rPr>
              <a:t>Sales Order</a:t>
            </a:r>
          </a:p>
          <a:p>
            <a:pPr algn="ctr"/>
            <a:r>
              <a:rPr lang="en-US" sz="1372" b="1" dirty="0">
                <a:solidFill>
                  <a:schemeClr val="bg1"/>
                </a:solidFill>
              </a:rPr>
              <a:t>Line</a:t>
            </a:r>
          </a:p>
        </p:txBody>
      </p:sp>
      <p:cxnSp>
        <p:nvCxnSpPr>
          <p:cNvPr id="77" name="Lige forbindelse 8">
            <a:extLst>
              <a:ext uri="{FF2B5EF4-FFF2-40B4-BE49-F238E27FC236}">
                <a16:creationId xmlns:a16="http://schemas.microsoft.com/office/drawing/2014/main" id="{3036171B-8193-218B-0396-7E83EF2D04C8}"/>
              </a:ext>
            </a:extLst>
          </p:cNvPr>
          <p:cNvCxnSpPr>
            <a:cxnSpLocks/>
            <a:endCxn id="76" idx="2"/>
          </p:cNvCxnSpPr>
          <p:nvPr/>
        </p:nvCxnSpPr>
        <p:spPr>
          <a:xfrm flipH="1" flipV="1">
            <a:off x="2174917" y="2860852"/>
            <a:ext cx="1" cy="488522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1" name="Rektangel 10">
            <a:extLst>
              <a:ext uri="{FF2B5EF4-FFF2-40B4-BE49-F238E27FC236}">
                <a16:creationId xmlns:a16="http://schemas.microsoft.com/office/drawing/2014/main" id="{1A6A268B-1595-A500-388E-B5594F6C8A3C}"/>
              </a:ext>
            </a:extLst>
          </p:cNvPr>
          <p:cNvSpPr/>
          <p:nvPr/>
        </p:nvSpPr>
        <p:spPr>
          <a:xfrm>
            <a:off x="1245176" y="3360857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2" b="1" dirty="0">
                <a:solidFill>
                  <a:schemeClr val="bg1"/>
                </a:solidFill>
              </a:rPr>
              <a:t>Item 5100</a:t>
            </a:r>
          </a:p>
          <a:p>
            <a:pPr algn="ctr"/>
            <a:r>
              <a:rPr lang="en-US" sz="1372" b="1" dirty="0">
                <a:solidFill>
                  <a:schemeClr val="bg1"/>
                </a:solidFill>
              </a:rPr>
              <a:t>Table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25E46-D279-640A-CB0B-848E329E2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35" y="1332818"/>
            <a:ext cx="884632" cy="81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60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3">
            <a:extLst>
              <a:ext uri="{FF2B5EF4-FFF2-40B4-BE49-F238E27FC236}">
                <a16:creationId xmlns:a16="http://schemas.microsoft.com/office/drawing/2014/main" id="{70BA54DE-8EF1-95B6-5C54-BDB50830B326}"/>
              </a:ext>
            </a:extLst>
          </p:cNvPr>
          <p:cNvSpPr/>
          <p:nvPr/>
        </p:nvSpPr>
        <p:spPr>
          <a:xfrm>
            <a:off x="3791063" y="3360857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Master </a:t>
            </a:r>
            <a:r>
              <a:rPr lang="en-US" b="1" dirty="0">
                <a:solidFill>
                  <a:schemeClr val="tx1"/>
                </a:solidFill>
              </a:rPr>
              <a:t>510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Table</a:t>
            </a:r>
          </a:p>
        </p:txBody>
      </p:sp>
      <p:grpSp>
        <p:nvGrpSpPr>
          <p:cNvPr id="6" name="Gruppe 73">
            <a:extLst>
              <a:ext uri="{FF2B5EF4-FFF2-40B4-BE49-F238E27FC236}">
                <a16:creationId xmlns:a16="http://schemas.microsoft.com/office/drawing/2014/main" id="{ECD4135E-9ED9-DAFA-A013-7B824D905487}"/>
              </a:ext>
            </a:extLst>
          </p:cNvPr>
          <p:cNvGrpSpPr/>
          <p:nvPr/>
        </p:nvGrpSpPr>
        <p:grpSpPr>
          <a:xfrm>
            <a:off x="6404414" y="2468003"/>
            <a:ext cx="1520386" cy="785706"/>
            <a:chOff x="6238884" y="2000240"/>
            <a:chExt cx="1785950" cy="785818"/>
          </a:xfrm>
          <a:solidFill>
            <a:schemeClr val="bg1"/>
          </a:solidFill>
        </p:grpSpPr>
        <p:sp>
          <p:nvSpPr>
            <p:cNvPr id="7" name="Rektangel 49">
              <a:extLst>
                <a:ext uri="{FF2B5EF4-FFF2-40B4-BE49-F238E27FC236}">
                  <a16:creationId xmlns:a16="http://schemas.microsoft.com/office/drawing/2014/main" id="{73EA18BC-D320-A998-A126-1BE76EAE4A1C}"/>
                </a:ext>
              </a:extLst>
            </p:cNvPr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Variant Table: Wood</a:t>
              </a:r>
            </a:p>
          </p:txBody>
        </p:sp>
        <p:sp>
          <p:nvSpPr>
            <p:cNvPr id="8" name="Rektangel 50">
              <a:extLst>
                <a:ext uri="{FF2B5EF4-FFF2-40B4-BE49-F238E27FC236}">
                  <a16:creationId xmlns:a16="http://schemas.microsoft.com/office/drawing/2014/main" id="{74D71FCC-3962-1D97-364D-041A006E3400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10</a:t>
              </a:r>
            </a:p>
          </p:txBody>
        </p:sp>
        <p:sp>
          <p:nvSpPr>
            <p:cNvPr id="9" name="Rektangel 52">
              <a:extLst>
                <a:ext uri="{FF2B5EF4-FFF2-40B4-BE49-F238E27FC236}">
                  <a16:creationId xmlns:a16="http://schemas.microsoft.com/office/drawing/2014/main" id="{1D51BFAC-D776-1C20-9C3F-47C68AC8F05E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Ash</a:t>
              </a:r>
            </a:p>
          </p:txBody>
        </p:sp>
        <p:sp>
          <p:nvSpPr>
            <p:cNvPr id="10" name="Rektangel 53">
              <a:extLst>
                <a:ext uri="{FF2B5EF4-FFF2-40B4-BE49-F238E27FC236}">
                  <a16:creationId xmlns:a16="http://schemas.microsoft.com/office/drawing/2014/main" id="{D10E6968-C387-80FD-C1B9-34B0ECE6A3B6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11" name="Rektangel 54">
              <a:extLst>
                <a:ext uri="{FF2B5EF4-FFF2-40B4-BE49-F238E27FC236}">
                  <a16:creationId xmlns:a16="http://schemas.microsoft.com/office/drawing/2014/main" id="{1CB05B73-DE8E-6E93-A7C7-D803661DB611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Oak</a:t>
              </a:r>
            </a:p>
          </p:txBody>
        </p:sp>
        <p:sp>
          <p:nvSpPr>
            <p:cNvPr id="12" name="Rektangel 55">
              <a:extLst>
                <a:ext uri="{FF2B5EF4-FFF2-40B4-BE49-F238E27FC236}">
                  <a16:creationId xmlns:a16="http://schemas.microsoft.com/office/drawing/2014/main" id="{816AF5A8-03E5-3EE7-7ED0-7AE0D7204A27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30</a:t>
              </a:r>
            </a:p>
          </p:txBody>
        </p:sp>
        <p:sp>
          <p:nvSpPr>
            <p:cNvPr id="13" name="Rektangel 56">
              <a:extLst>
                <a:ext uri="{FF2B5EF4-FFF2-40B4-BE49-F238E27FC236}">
                  <a16:creationId xmlns:a16="http://schemas.microsoft.com/office/drawing/2014/main" id="{2511DF49-24F7-2898-EB1C-68FC0DE8EEC3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Beech</a:t>
              </a:r>
            </a:p>
          </p:txBody>
        </p:sp>
        <p:sp>
          <p:nvSpPr>
            <p:cNvPr id="14" name="Rektangel 57">
              <a:extLst>
                <a:ext uri="{FF2B5EF4-FFF2-40B4-BE49-F238E27FC236}">
                  <a16:creationId xmlns:a16="http://schemas.microsoft.com/office/drawing/2014/main" id="{83263244-0FF0-F565-5A18-A0B7FC9B6242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15" name="Rektangel 58">
              <a:extLst>
                <a:ext uri="{FF2B5EF4-FFF2-40B4-BE49-F238E27FC236}">
                  <a16:creationId xmlns:a16="http://schemas.microsoft.com/office/drawing/2014/main" id="{2D0C7C50-AF7D-1FF1-2E28-50BCCC030785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Walnut</a:t>
              </a:r>
            </a:p>
          </p:txBody>
        </p:sp>
      </p:grpSp>
      <p:sp>
        <p:nvSpPr>
          <p:cNvPr id="16" name="Rektangel 75">
            <a:extLst>
              <a:ext uri="{FF2B5EF4-FFF2-40B4-BE49-F238E27FC236}">
                <a16:creationId xmlns:a16="http://schemas.microsoft.com/office/drawing/2014/main" id="{6AB98890-3FC8-A4B5-1D87-B12297114EDB}"/>
              </a:ext>
            </a:extLst>
          </p:cNvPr>
          <p:cNvSpPr/>
          <p:nvPr/>
        </p:nvSpPr>
        <p:spPr>
          <a:xfrm>
            <a:off x="6404414" y="4610844"/>
            <a:ext cx="1520382" cy="21428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Dimension Diameter</a:t>
            </a:r>
          </a:p>
        </p:txBody>
      </p:sp>
      <p:cxnSp>
        <p:nvCxnSpPr>
          <p:cNvPr id="17" name="Lige forbindelse 20">
            <a:extLst>
              <a:ext uri="{FF2B5EF4-FFF2-40B4-BE49-F238E27FC236}">
                <a16:creationId xmlns:a16="http://schemas.microsoft.com/office/drawing/2014/main" id="{900E2C40-D31E-7D0A-5350-2B233C9D7DD0}"/>
              </a:ext>
            </a:extLst>
          </p:cNvPr>
          <p:cNvCxnSpPr>
            <a:stCxn id="7" idx="1"/>
          </p:cNvCxnSpPr>
          <p:nvPr/>
        </p:nvCxnSpPr>
        <p:spPr>
          <a:xfrm rot="10800000" flipV="1">
            <a:off x="5904422" y="2575145"/>
            <a:ext cx="499993" cy="1321418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8" name="Lige forbindelse 20">
            <a:extLst>
              <a:ext uri="{FF2B5EF4-FFF2-40B4-BE49-F238E27FC236}">
                <a16:creationId xmlns:a16="http://schemas.microsoft.com/office/drawing/2014/main" id="{748DB867-A3CA-3C43-FB01-BF0ADC48FE16}"/>
              </a:ext>
            </a:extLst>
          </p:cNvPr>
          <p:cNvCxnSpPr>
            <a:stCxn id="16" idx="1"/>
          </p:cNvCxnSpPr>
          <p:nvPr/>
        </p:nvCxnSpPr>
        <p:spPr>
          <a:xfrm rot="10800000">
            <a:off x="5904422" y="3896564"/>
            <a:ext cx="499993" cy="821422"/>
          </a:xfrm>
          <a:prstGeom prst="bentConnector2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19" name="Gruppe 73">
            <a:extLst>
              <a:ext uri="{FF2B5EF4-FFF2-40B4-BE49-F238E27FC236}">
                <a16:creationId xmlns:a16="http://schemas.microsoft.com/office/drawing/2014/main" id="{698FC08A-8E82-15D0-2784-B93937C134A4}"/>
              </a:ext>
            </a:extLst>
          </p:cNvPr>
          <p:cNvGrpSpPr/>
          <p:nvPr/>
        </p:nvGrpSpPr>
        <p:grpSpPr>
          <a:xfrm>
            <a:off x="6404411" y="3539428"/>
            <a:ext cx="1520386" cy="785704"/>
            <a:chOff x="6238884" y="2000242"/>
            <a:chExt cx="1785951" cy="785816"/>
          </a:xfrm>
          <a:solidFill>
            <a:schemeClr val="bg1"/>
          </a:solidFill>
        </p:grpSpPr>
        <p:sp>
          <p:nvSpPr>
            <p:cNvPr id="20" name="Rektangel 49">
              <a:extLst>
                <a:ext uri="{FF2B5EF4-FFF2-40B4-BE49-F238E27FC236}">
                  <a16:creationId xmlns:a16="http://schemas.microsoft.com/office/drawing/2014/main" id="{7FD5D755-DFBC-B53A-B5D7-04C9EC1CAD9A}"/>
                </a:ext>
              </a:extLst>
            </p:cNvPr>
            <p:cNvSpPr/>
            <p:nvPr/>
          </p:nvSpPr>
          <p:spPr>
            <a:xfrm>
              <a:off x="6238885" y="2000242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Variant Table: Base</a:t>
              </a:r>
            </a:p>
          </p:txBody>
        </p:sp>
        <p:sp>
          <p:nvSpPr>
            <p:cNvPr id="21" name="Rektangel 50">
              <a:extLst>
                <a:ext uri="{FF2B5EF4-FFF2-40B4-BE49-F238E27FC236}">
                  <a16:creationId xmlns:a16="http://schemas.microsoft.com/office/drawing/2014/main" id="{B9AA6B79-D04D-1DA7-00CC-EF4D547B93AB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</a:t>
              </a:r>
            </a:p>
          </p:txBody>
        </p:sp>
        <p:sp>
          <p:nvSpPr>
            <p:cNvPr id="22" name="Rektangel 52">
              <a:extLst>
                <a:ext uri="{FF2B5EF4-FFF2-40B4-BE49-F238E27FC236}">
                  <a16:creationId xmlns:a16="http://schemas.microsoft.com/office/drawing/2014/main" id="{8B3FE2D3-4836-9161-C5D1-952207F9257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Standard X</a:t>
              </a:r>
            </a:p>
          </p:txBody>
        </p:sp>
        <p:sp>
          <p:nvSpPr>
            <p:cNvPr id="23" name="Rektangel 53">
              <a:extLst>
                <a:ext uri="{FF2B5EF4-FFF2-40B4-BE49-F238E27FC236}">
                  <a16:creationId xmlns:a16="http://schemas.microsoft.com/office/drawing/2014/main" id="{1D85A1FC-BEBA-C19C-C161-D3D69AE1BA4D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B</a:t>
              </a:r>
            </a:p>
          </p:txBody>
        </p:sp>
        <p:sp>
          <p:nvSpPr>
            <p:cNvPr id="24" name="Rektangel 54">
              <a:extLst>
                <a:ext uri="{FF2B5EF4-FFF2-40B4-BE49-F238E27FC236}">
                  <a16:creationId xmlns:a16="http://schemas.microsoft.com/office/drawing/2014/main" id="{C8DE4BCB-1FAA-B919-0477-236F1C0C7612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Arched X</a:t>
              </a:r>
            </a:p>
          </p:txBody>
        </p:sp>
        <p:sp>
          <p:nvSpPr>
            <p:cNvPr id="25" name="Rektangel 55">
              <a:extLst>
                <a:ext uri="{FF2B5EF4-FFF2-40B4-BE49-F238E27FC236}">
                  <a16:creationId xmlns:a16="http://schemas.microsoft.com/office/drawing/2014/main" id="{F4486B6C-1DE9-9572-0500-82B910E05E36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C</a:t>
              </a:r>
            </a:p>
          </p:txBody>
        </p:sp>
        <p:sp>
          <p:nvSpPr>
            <p:cNvPr id="26" name="Rektangel 56">
              <a:extLst>
                <a:ext uri="{FF2B5EF4-FFF2-40B4-BE49-F238E27FC236}">
                  <a16:creationId xmlns:a16="http://schemas.microsoft.com/office/drawing/2014/main" id="{A11F1AA6-A38B-C188-FBDF-30DE428401B0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Four Columns X</a:t>
              </a:r>
            </a:p>
          </p:txBody>
        </p:sp>
        <p:sp>
          <p:nvSpPr>
            <p:cNvPr id="27" name="Rektangel 57">
              <a:extLst>
                <a:ext uri="{FF2B5EF4-FFF2-40B4-BE49-F238E27FC236}">
                  <a16:creationId xmlns:a16="http://schemas.microsoft.com/office/drawing/2014/main" id="{064C0AE1-8366-5885-ECD2-37223EF5A44D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D</a:t>
              </a:r>
            </a:p>
          </p:txBody>
        </p:sp>
        <p:sp>
          <p:nvSpPr>
            <p:cNvPr id="28" name="Rektangel 58">
              <a:extLst>
                <a:ext uri="{FF2B5EF4-FFF2-40B4-BE49-F238E27FC236}">
                  <a16:creationId xmlns:a16="http://schemas.microsoft.com/office/drawing/2014/main" id="{F697ACCE-A21A-58EC-BDC4-D8C0E5ED8572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Disc</a:t>
              </a:r>
            </a:p>
          </p:txBody>
        </p:sp>
      </p:grpSp>
      <p:cxnSp>
        <p:nvCxnSpPr>
          <p:cNvPr id="29" name="Lige forbindelse 20">
            <a:extLst>
              <a:ext uri="{FF2B5EF4-FFF2-40B4-BE49-F238E27FC236}">
                <a16:creationId xmlns:a16="http://schemas.microsoft.com/office/drawing/2014/main" id="{DFBBD5B4-FEAA-8A1C-6CCF-F5F5C584C8C2}"/>
              </a:ext>
            </a:extLst>
          </p:cNvPr>
          <p:cNvCxnSpPr>
            <a:cxnSpLocks/>
            <a:stCxn id="20" idx="1"/>
            <a:endCxn id="5" idx="3"/>
          </p:cNvCxnSpPr>
          <p:nvPr/>
        </p:nvCxnSpPr>
        <p:spPr>
          <a:xfrm rot="10800000">
            <a:off x="5576760" y="3646570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grpSp>
        <p:nvGrpSpPr>
          <p:cNvPr id="30" name="Gruppe 73">
            <a:extLst>
              <a:ext uri="{FF2B5EF4-FFF2-40B4-BE49-F238E27FC236}">
                <a16:creationId xmlns:a16="http://schemas.microsoft.com/office/drawing/2014/main" id="{DAA4CB81-F9C2-5D63-9E7C-086A0764430E}"/>
              </a:ext>
            </a:extLst>
          </p:cNvPr>
          <p:cNvGrpSpPr/>
          <p:nvPr/>
        </p:nvGrpSpPr>
        <p:grpSpPr>
          <a:xfrm>
            <a:off x="8645849" y="2467997"/>
            <a:ext cx="2006910" cy="785712"/>
            <a:chOff x="5667379" y="2000234"/>
            <a:chExt cx="2357455" cy="785824"/>
          </a:xfrm>
          <a:solidFill>
            <a:schemeClr val="bg1"/>
          </a:solidFill>
        </p:grpSpPr>
        <p:sp>
          <p:nvSpPr>
            <p:cNvPr id="31" name="Rektangel 49">
              <a:extLst>
                <a:ext uri="{FF2B5EF4-FFF2-40B4-BE49-F238E27FC236}">
                  <a16:creationId xmlns:a16="http://schemas.microsoft.com/office/drawing/2014/main" id="{8DE7084E-D8AE-BA28-321E-CEC3E0D4A9BD}"/>
                </a:ext>
              </a:extLst>
            </p:cNvPr>
            <p:cNvSpPr/>
            <p:nvPr/>
          </p:nvSpPr>
          <p:spPr>
            <a:xfrm>
              <a:off x="5667379" y="2000234"/>
              <a:ext cx="2357455" cy="214321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Valid Options Wood</a:t>
              </a:r>
            </a:p>
          </p:txBody>
        </p:sp>
        <p:sp>
          <p:nvSpPr>
            <p:cNvPr id="32" name="Rektangel 50">
              <a:extLst>
                <a:ext uri="{FF2B5EF4-FFF2-40B4-BE49-F238E27FC236}">
                  <a16:creationId xmlns:a16="http://schemas.microsoft.com/office/drawing/2014/main" id="{42B986E9-FDFD-C35B-232B-9FA25BFB5D82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10</a:t>
              </a:r>
            </a:p>
          </p:txBody>
        </p:sp>
        <p:sp>
          <p:nvSpPr>
            <p:cNvPr id="33" name="Rektangel 52">
              <a:extLst>
                <a:ext uri="{FF2B5EF4-FFF2-40B4-BE49-F238E27FC236}">
                  <a16:creationId xmlns:a16="http://schemas.microsoft.com/office/drawing/2014/main" id="{C8521FF1-2717-DCC7-3E21-707D8EF82A95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Ash</a:t>
              </a:r>
            </a:p>
          </p:txBody>
        </p:sp>
        <p:sp>
          <p:nvSpPr>
            <p:cNvPr id="34" name="Rektangel 53">
              <a:extLst>
                <a:ext uri="{FF2B5EF4-FFF2-40B4-BE49-F238E27FC236}">
                  <a16:creationId xmlns:a16="http://schemas.microsoft.com/office/drawing/2014/main" id="{7CFE388A-C98D-694E-38A3-0B93366069F3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20</a:t>
              </a:r>
            </a:p>
          </p:txBody>
        </p:sp>
        <p:sp>
          <p:nvSpPr>
            <p:cNvPr id="35" name="Rektangel 54">
              <a:extLst>
                <a:ext uri="{FF2B5EF4-FFF2-40B4-BE49-F238E27FC236}">
                  <a16:creationId xmlns:a16="http://schemas.microsoft.com/office/drawing/2014/main" id="{C86EDE89-A2AE-E967-EED0-E18ABE105351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Oak</a:t>
              </a:r>
            </a:p>
          </p:txBody>
        </p:sp>
        <p:sp>
          <p:nvSpPr>
            <p:cNvPr id="36" name="Rektangel 55">
              <a:extLst>
                <a:ext uri="{FF2B5EF4-FFF2-40B4-BE49-F238E27FC236}">
                  <a16:creationId xmlns:a16="http://schemas.microsoft.com/office/drawing/2014/main" id="{2CC566D6-D96A-BD0C-B1B5-952E4B4377B9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30</a:t>
              </a:r>
            </a:p>
          </p:txBody>
        </p:sp>
        <p:sp>
          <p:nvSpPr>
            <p:cNvPr id="37" name="Rektangel 56">
              <a:extLst>
                <a:ext uri="{FF2B5EF4-FFF2-40B4-BE49-F238E27FC236}">
                  <a16:creationId xmlns:a16="http://schemas.microsoft.com/office/drawing/2014/main" id="{35AAE763-97A8-DDD3-1FCF-37254D36D8F9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Beech</a:t>
              </a:r>
            </a:p>
          </p:txBody>
        </p:sp>
        <p:sp>
          <p:nvSpPr>
            <p:cNvPr id="38" name="Rektangel 57">
              <a:extLst>
                <a:ext uri="{FF2B5EF4-FFF2-40B4-BE49-F238E27FC236}">
                  <a16:creationId xmlns:a16="http://schemas.microsoft.com/office/drawing/2014/main" id="{A6FE39AD-01F7-5C9A-155A-7718DE131DB1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40</a:t>
              </a:r>
            </a:p>
          </p:txBody>
        </p:sp>
        <p:sp>
          <p:nvSpPr>
            <p:cNvPr id="39" name="Rektangel 58">
              <a:extLst>
                <a:ext uri="{FF2B5EF4-FFF2-40B4-BE49-F238E27FC236}">
                  <a16:creationId xmlns:a16="http://schemas.microsoft.com/office/drawing/2014/main" id="{9F5E9343-F4ED-93AB-DB3A-25F18AA09777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Walnut</a:t>
              </a:r>
            </a:p>
          </p:txBody>
        </p:sp>
      </p:grpSp>
      <p:grpSp>
        <p:nvGrpSpPr>
          <p:cNvPr id="40" name="Gruppe 98">
            <a:extLst>
              <a:ext uri="{FF2B5EF4-FFF2-40B4-BE49-F238E27FC236}">
                <a16:creationId xmlns:a16="http://schemas.microsoft.com/office/drawing/2014/main" id="{89966A36-C736-1220-1C84-FE1D8EE03792}"/>
              </a:ext>
            </a:extLst>
          </p:cNvPr>
          <p:cNvGrpSpPr/>
          <p:nvPr/>
        </p:nvGrpSpPr>
        <p:grpSpPr>
          <a:xfrm>
            <a:off x="8645845" y="4610844"/>
            <a:ext cx="2006909" cy="499995"/>
            <a:chOff x="6453198" y="4143380"/>
            <a:chExt cx="1785950" cy="500066"/>
          </a:xfrm>
          <a:solidFill>
            <a:schemeClr val="bg1"/>
          </a:solidFill>
        </p:grpSpPr>
        <p:sp>
          <p:nvSpPr>
            <p:cNvPr id="41" name="Rektangel 75">
              <a:extLst>
                <a:ext uri="{FF2B5EF4-FFF2-40B4-BE49-F238E27FC236}">
                  <a16:creationId xmlns:a16="http://schemas.microsoft.com/office/drawing/2014/main" id="{10B19325-3B6C-69AE-62BD-CAFAE4ADB395}"/>
                </a:ext>
              </a:extLst>
            </p:cNvPr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Range Diameter</a:t>
              </a:r>
            </a:p>
          </p:txBody>
        </p:sp>
        <p:sp>
          <p:nvSpPr>
            <p:cNvPr id="42" name="Rektangel 76">
              <a:extLst>
                <a:ext uri="{FF2B5EF4-FFF2-40B4-BE49-F238E27FC236}">
                  <a16:creationId xmlns:a16="http://schemas.microsoft.com/office/drawing/2014/main" id="{B5597BA8-38AA-F90A-DAD3-51ED9EE347B3}"/>
                </a:ext>
              </a:extLst>
            </p:cNvPr>
            <p:cNvSpPr/>
            <p:nvPr/>
          </p:nvSpPr>
          <p:spPr>
            <a:xfrm>
              <a:off x="6453198" y="4357694"/>
              <a:ext cx="571503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Min</a:t>
              </a:r>
            </a:p>
          </p:txBody>
        </p:sp>
        <p:sp>
          <p:nvSpPr>
            <p:cNvPr id="43" name="Rektangel 77">
              <a:extLst>
                <a:ext uri="{FF2B5EF4-FFF2-40B4-BE49-F238E27FC236}">
                  <a16:creationId xmlns:a16="http://schemas.microsoft.com/office/drawing/2014/main" id="{1BF3D80F-D91B-929E-CE75-35CDC21FED8A}"/>
                </a:ext>
              </a:extLst>
            </p:cNvPr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500 mm</a:t>
              </a:r>
            </a:p>
          </p:txBody>
        </p:sp>
        <p:sp>
          <p:nvSpPr>
            <p:cNvPr id="44" name="Rektangel 78">
              <a:extLst>
                <a:ext uri="{FF2B5EF4-FFF2-40B4-BE49-F238E27FC236}">
                  <a16:creationId xmlns:a16="http://schemas.microsoft.com/office/drawing/2014/main" id="{BA5D3C61-0060-F1B6-9088-FF6E0F5DE905}"/>
                </a:ext>
              </a:extLst>
            </p:cNvPr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Max</a:t>
              </a:r>
            </a:p>
          </p:txBody>
        </p:sp>
        <p:sp>
          <p:nvSpPr>
            <p:cNvPr id="45" name="Rektangel 79">
              <a:extLst>
                <a:ext uri="{FF2B5EF4-FFF2-40B4-BE49-F238E27FC236}">
                  <a16:creationId xmlns:a16="http://schemas.microsoft.com/office/drawing/2014/main" id="{1DB24B28-9D5B-5549-0B16-172A3D6E8358}"/>
                </a:ext>
              </a:extLst>
            </p:cNvPr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2000 mm</a:t>
              </a:r>
            </a:p>
          </p:txBody>
        </p:sp>
      </p:grpSp>
      <p:grpSp>
        <p:nvGrpSpPr>
          <p:cNvPr id="46" name="Gruppe 73">
            <a:extLst>
              <a:ext uri="{FF2B5EF4-FFF2-40B4-BE49-F238E27FC236}">
                <a16:creationId xmlns:a16="http://schemas.microsoft.com/office/drawing/2014/main" id="{539200BC-C12B-2EB7-7168-B8FA5E83C014}"/>
              </a:ext>
            </a:extLst>
          </p:cNvPr>
          <p:cNvGrpSpPr/>
          <p:nvPr/>
        </p:nvGrpSpPr>
        <p:grpSpPr>
          <a:xfrm>
            <a:off x="8645845" y="3539421"/>
            <a:ext cx="2006910" cy="785711"/>
            <a:chOff x="5667380" y="2000235"/>
            <a:chExt cx="2357457" cy="785823"/>
          </a:xfrm>
          <a:solidFill>
            <a:schemeClr val="bg1"/>
          </a:solidFill>
        </p:grpSpPr>
        <p:sp>
          <p:nvSpPr>
            <p:cNvPr id="47" name="Rektangel 49">
              <a:extLst>
                <a:ext uri="{FF2B5EF4-FFF2-40B4-BE49-F238E27FC236}">
                  <a16:creationId xmlns:a16="http://schemas.microsoft.com/office/drawing/2014/main" id="{1CDE7233-6094-DB24-2E48-F1DA6ECABF2D}"/>
                </a:ext>
              </a:extLst>
            </p:cNvPr>
            <p:cNvSpPr/>
            <p:nvPr/>
          </p:nvSpPr>
          <p:spPr>
            <a:xfrm>
              <a:off x="5667380" y="2000235"/>
              <a:ext cx="2357457" cy="214323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Valid Options Base</a:t>
              </a:r>
            </a:p>
          </p:txBody>
        </p:sp>
        <p:sp>
          <p:nvSpPr>
            <p:cNvPr id="48" name="Rektangel 50">
              <a:extLst>
                <a:ext uri="{FF2B5EF4-FFF2-40B4-BE49-F238E27FC236}">
                  <a16:creationId xmlns:a16="http://schemas.microsoft.com/office/drawing/2014/main" id="{86F04E06-3D2B-1D86-192B-754186D74D70}"/>
                </a:ext>
              </a:extLst>
            </p:cNvPr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</a:t>
              </a:r>
            </a:p>
          </p:txBody>
        </p:sp>
        <p:sp>
          <p:nvSpPr>
            <p:cNvPr id="49" name="Rektangel 52">
              <a:extLst>
                <a:ext uri="{FF2B5EF4-FFF2-40B4-BE49-F238E27FC236}">
                  <a16:creationId xmlns:a16="http://schemas.microsoft.com/office/drawing/2014/main" id="{3D7E7B41-D31D-5A11-0538-ABEC9F11BDC7}"/>
                </a:ext>
              </a:extLst>
            </p:cNvPr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Standard X</a:t>
              </a:r>
            </a:p>
          </p:txBody>
        </p:sp>
        <p:sp>
          <p:nvSpPr>
            <p:cNvPr id="50" name="Rektangel 53">
              <a:extLst>
                <a:ext uri="{FF2B5EF4-FFF2-40B4-BE49-F238E27FC236}">
                  <a16:creationId xmlns:a16="http://schemas.microsoft.com/office/drawing/2014/main" id="{56A4BD85-948E-4BA6-0FAC-3F0A4F019D10}"/>
                </a:ext>
              </a:extLst>
            </p:cNvPr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B</a:t>
              </a:r>
            </a:p>
          </p:txBody>
        </p:sp>
        <p:sp>
          <p:nvSpPr>
            <p:cNvPr id="51" name="Rektangel 54">
              <a:extLst>
                <a:ext uri="{FF2B5EF4-FFF2-40B4-BE49-F238E27FC236}">
                  <a16:creationId xmlns:a16="http://schemas.microsoft.com/office/drawing/2014/main" id="{649B32B2-7060-9992-75D3-3262B0D1401C}"/>
                </a:ext>
              </a:extLst>
            </p:cNvPr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Arched X</a:t>
              </a:r>
            </a:p>
          </p:txBody>
        </p:sp>
        <p:sp>
          <p:nvSpPr>
            <p:cNvPr id="52" name="Rektangel 55">
              <a:extLst>
                <a:ext uri="{FF2B5EF4-FFF2-40B4-BE49-F238E27FC236}">
                  <a16:creationId xmlns:a16="http://schemas.microsoft.com/office/drawing/2014/main" id="{65C81949-05D4-2A97-2EDB-2E9C4D1D5C28}"/>
                </a:ext>
              </a:extLst>
            </p:cNvPr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C</a:t>
              </a:r>
            </a:p>
          </p:txBody>
        </p:sp>
        <p:sp>
          <p:nvSpPr>
            <p:cNvPr id="53" name="Rektangel 56">
              <a:extLst>
                <a:ext uri="{FF2B5EF4-FFF2-40B4-BE49-F238E27FC236}">
                  <a16:creationId xmlns:a16="http://schemas.microsoft.com/office/drawing/2014/main" id="{4F40562F-FFA5-E632-5F25-8C0CC94DBF76}"/>
                </a:ext>
              </a:extLst>
            </p:cNvPr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Four Columns X</a:t>
              </a:r>
            </a:p>
          </p:txBody>
        </p:sp>
        <p:sp>
          <p:nvSpPr>
            <p:cNvPr id="54" name="Rektangel 57">
              <a:extLst>
                <a:ext uri="{FF2B5EF4-FFF2-40B4-BE49-F238E27FC236}">
                  <a16:creationId xmlns:a16="http://schemas.microsoft.com/office/drawing/2014/main" id="{4584B6E8-AA56-2320-9C6D-995959E7A98E}"/>
                </a:ext>
              </a:extLst>
            </p:cNvPr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D</a:t>
              </a:r>
            </a:p>
          </p:txBody>
        </p:sp>
        <p:sp>
          <p:nvSpPr>
            <p:cNvPr id="55" name="Rektangel 58">
              <a:extLst>
                <a:ext uri="{FF2B5EF4-FFF2-40B4-BE49-F238E27FC236}">
                  <a16:creationId xmlns:a16="http://schemas.microsoft.com/office/drawing/2014/main" id="{305F2EB8-C84A-64F3-E753-23AC78ADD22C}"/>
                </a:ext>
              </a:extLst>
            </p:cNvPr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Disc</a:t>
              </a:r>
            </a:p>
          </p:txBody>
        </p:sp>
      </p:grpSp>
      <p:sp>
        <p:nvSpPr>
          <p:cNvPr id="56" name="Rektangel 50">
            <a:extLst>
              <a:ext uri="{FF2B5EF4-FFF2-40B4-BE49-F238E27FC236}">
                <a16:creationId xmlns:a16="http://schemas.microsoft.com/office/drawing/2014/main" id="{B9FE12EF-E9DB-0331-F045-A28C17337E76}"/>
              </a:ext>
            </a:extLst>
          </p:cNvPr>
          <p:cNvSpPr/>
          <p:nvPr/>
        </p:nvSpPr>
        <p:spPr>
          <a:xfrm>
            <a:off x="8645850" y="2682287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7" name="Rektangel 53">
            <a:extLst>
              <a:ext uri="{FF2B5EF4-FFF2-40B4-BE49-F238E27FC236}">
                <a16:creationId xmlns:a16="http://schemas.microsoft.com/office/drawing/2014/main" id="{DF37ABBF-3116-B4BA-88F4-66C33B3E0528}"/>
              </a:ext>
            </a:extLst>
          </p:cNvPr>
          <p:cNvSpPr/>
          <p:nvPr/>
        </p:nvSpPr>
        <p:spPr>
          <a:xfrm>
            <a:off x="8645850" y="2825143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8" name="Rektangel 55">
            <a:extLst>
              <a:ext uri="{FF2B5EF4-FFF2-40B4-BE49-F238E27FC236}">
                <a16:creationId xmlns:a16="http://schemas.microsoft.com/office/drawing/2014/main" id="{E3E04AA0-CA1E-4ADF-E3DF-90712D057E2F}"/>
              </a:ext>
            </a:extLst>
          </p:cNvPr>
          <p:cNvSpPr/>
          <p:nvPr/>
        </p:nvSpPr>
        <p:spPr>
          <a:xfrm>
            <a:off x="8645850" y="2967998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59" name="Rektangel 57">
            <a:extLst>
              <a:ext uri="{FF2B5EF4-FFF2-40B4-BE49-F238E27FC236}">
                <a16:creationId xmlns:a16="http://schemas.microsoft.com/office/drawing/2014/main" id="{F742A31E-37F4-7528-1847-7F969F04C773}"/>
              </a:ext>
            </a:extLst>
          </p:cNvPr>
          <p:cNvSpPr/>
          <p:nvPr/>
        </p:nvSpPr>
        <p:spPr>
          <a:xfrm>
            <a:off x="8645850" y="3110853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60" name="Rektangel 50">
            <a:extLst>
              <a:ext uri="{FF2B5EF4-FFF2-40B4-BE49-F238E27FC236}">
                <a16:creationId xmlns:a16="http://schemas.microsoft.com/office/drawing/2014/main" id="{8966F377-4832-CEB0-0F33-696ACA7CB390}"/>
              </a:ext>
            </a:extLst>
          </p:cNvPr>
          <p:cNvSpPr/>
          <p:nvPr/>
        </p:nvSpPr>
        <p:spPr>
          <a:xfrm>
            <a:off x="8645841" y="3753708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61" name="Rektangel 53">
            <a:extLst>
              <a:ext uri="{FF2B5EF4-FFF2-40B4-BE49-F238E27FC236}">
                <a16:creationId xmlns:a16="http://schemas.microsoft.com/office/drawing/2014/main" id="{C2B6A4E3-F269-995C-F2C4-ABA8F7B6CFE9}"/>
              </a:ext>
            </a:extLst>
          </p:cNvPr>
          <p:cNvSpPr/>
          <p:nvPr/>
        </p:nvSpPr>
        <p:spPr>
          <a:xfrm>
            <a:off x="8645841" y="3896564"/>
            <a:ext cx="486523" cy="142854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62" name="Rektangel 55">
            <a:extLst>
              <a:ext uri="{FF2B5EF4-FFF2-40B4-BE49-F238E27FC236}">
                <a16:creationId xmlns:a16="http://schemas.microsoft.com/office/drawing/2014/main" id="{144A6A0F-0F55-4CCC-2BD3-F59109096852}"/>
              </a:ext>
            </a:extLst>
          </p:cNvPr>
          <p:cNvSpPr/>
          <p:nvPr/>
        </p:nvSpPr>
        <p:spPr>
          <a:xfrm>
            <a:off x="8645841" y="4039419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63" name="Rektangel 57">
            <a:extLst>
              <a:ext uri="{FF2B5EF4-FFF2-40B4-BE49-F238E27FC236}">
                <a16:creationId xmlns:a16="http://schemas.microsoft.com/office/drawing/2014/main" id="{FC8E729A-7824-A4E7-320E-07C6E433FB1D}"/>
              </a:ext>
            </a:extLst>
          </p:cNvPr>
          <p:cNvSpPr/>
          <p:nvPr/>
        </p:nvSpPr>
        <p:spPr>
          <a:xfrm>
            <a:off x="8645841" y="4182274"/>
            <a:ext cx="486524" cy="142856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64" name="Rektangel 190">
            <a:extLst>
              <a:ext uri="{FF2B5EF4-FFF2-40B4-BE49-F238E27FC236}">
                <a16:creationId xmlns:a16="http://schemas.microsoft.com/office/drawing/2014/main" id="{F8A1BEF5-9B58-552D-324D-A695E08C123F}"/>
              </a:ext>
            </a:extLst>
          </p:cNvPr>
          <p:cNvSpPr/>
          <p:nvPr/>
        </p:nvSpPr>
        <p:spPr>
          <a:xfrm>
            <a:off x="8645841" y="1904003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Valid options and min./max values are selected</a:t>
            </a:r>
          </a:p>
        </p:txBody>
      </p:sp>
      <p:pic>
        <p:nvPicPr>
          <p:cNvPr id="65" name="Picture 4">
            <a:extLst>
              <a:ext uri="{FF2B5EF4-FFF2-40B4-BE49-F238E27FC236}">
                <a16:creationId xmlns:a16="http://schemas.microsoft.com/office/drawing/2014/main" id="{3359E59C-37FF-18B6-C420-EFFEAE0F5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283256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6" name="Picture 4">
            <a:extLst>
              <a:ext uri="{FF2B5EF4-FFF2-40B4-BE49-F238E27FC236}">
                <a16:creationId xmlns:a16="http://schemas.microsoft.com/office/drawing/2014/main" id="{FA7CD555-6086-11FB-82B3-A2001E9A5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114344"/>
            <a:ext cx="130205" cy="108504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7" name="Picture 4">
            <a:extLst>
              <a:ext uri="{FF2B5EF4-FFF2-40B4-BE49-F238E27FC236}">
                <a16:creationId xmlns:a16="http://schemas.microsoft.com/office/drawing/2014/main" id="{7C15DA2D-3756-1741-38EE-8B8B2E2E2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3785529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8" name="Picture 4">
            <a:extLst>
              <a:ext uri="{FF2B5EF4-FFF2-40B4-BE49-F238E27FC236}">
                <a16:creationId xmlns:a16="http://schemas.microsoft.com/office/drawing/2014/main" id="{3F68F0BD-9C61-E437-2E7C-6DF51535B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59" y="3926343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9" name="Picture 4">
            <a:extLst>
              <a:ext uri="{FF2B5EF4-FFF2-40B4-BE49-F238E27FC236}">
                <a16:creationId xmlns:a16="http://schemas.microsoft.com/office/drawing/2014/main" id="{65F19B0B-F3FA-7662-8E2C-FDDB83FF5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960" y="4187175"/>
            <a:ext cx="114283" cy="9523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0" name="Rektangel 190">
            <a:extLst>
              <a:ext uri="{FF2B5EF4-FFF2-40B4-BE49-F238E27FC236}">
                <a16:creationId xmlns:a16="http://schemas.microsoft.com/office/drawing/2014/main" id="{794D8470-4459-FD37-E9B2-FC2AA37ED192}"/>
              </a:ext>
            </a:extLst>
          </p:cNvPr>
          <p:cNvSpPr/>
          <p:nvPr/>
        </p:nvSpPr>
        <p:spPr>
          <a:xfrm>
            <a:off x="6404411" y="1904003"/>
            <a:ext cx="152038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VarDim Types are selected in the VarDim Master</a:t>
            </a:r>
          </a:p>
        </p:txBody>
      </p:sp>
      <p:cxnSp>
        <p:nvCxnSpPr>
          <p:cNvPr id="71" name="Lige forbindelse 20">
            <a:extLst>
              <a:ext uri="{FF2B5EF4-FFF2-40B4-BE49-F238E27FC236}">
                <a16:creationId xmlns:a16="http://schemas.microsoft.com/office/drawing/2014/main" id="{F6FC9AED-D871-9DBA-F34A-DE570B6F63D7}"/>
              </a:ext>
            </a:extLst>
          </p:cNvPr>
          <p:cNvCxnSpPr>
            <a:cxnSpLocks/>
            <a:stCxn id="31" idx="1"/>
            <a:endCxn id="7" idx="3"/>
          </p:cNvCxnSpPr>
          <p:nvPr/>
        </p:nvCxnSpPr>
        <p:spPr>
          <a:xfrm rot="10800000" flipV="1">
            <a:off x="7924801" y="2575141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2" name="Lige forbindelse 20">
            <a:extLst>
              <a:ext uri="{FF2B5EF4-FFF2-40B4-BE49-F238E27FC236}">
                <a16:creationId xmlns:a16="http://schemas.microsoft.com/office/drawing/2014/main" id="{5A25F3D2-2126-DB81-02BB-919EE2D579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5" y="3662080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3" name="Lige forbindelse 20">
            <a:extLst>
              <a:ext uri="{FF2B5EF4-FFF2-40B4-BE49-F238E27FC236}">
                <a16:creationId xmlns:a16="http://schemas.microsoft.com/office/drawing/2014/main" id="{D6D6B09E-49C6-EFB0-2F58-77B33A0D1B21}"/>
              </a:ext>
            </a:extLst>
          </p:cNvPr>
          <p:cNvCxnSpPr>
            <a:cxnSpLocks/>
          </p:cNvCxnSpPr>
          <p:nvPr/>
        </p:nvCxnSpPr>
        <p:spPr>
          <a:xfrm rot="10800000" flipV="1">
            <a:off x="7924792" y="4715918"/>
            <a:ext cx="721049" cy="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4" name="Rektangel 4">
            <a:extLst>
              <a:ext uri="{FF2B5EF4-FFF2-40B4-BE49-F238E27FC236}">
                <a16:creationId xmlns:a16="http://schemas.microsoft.com/office/drawing/2014/main" id="{A3EF0463-FBC9-EC40-0799-6936EA47A046}"/>
              </a:ext>
            </a:extLst>
          </p:cNvPr>
          <p:cNvSpPr/>
          <p:nvPr/>
        </p:nvSpPr>
        <p:spPr>
          <a:xfrm>
            <a:off x="3788815" y="1714734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Item Statistics Group</a:t>
            </a:r>
          </a:p>
        </p:txBody>
      </p:sp>
      <p:cxnSp>
        <p:nvCxnSpPr>
          <p:cNvPr id="75" name="Lige forbindelse 8">
            <a:extLst>
              <a:ext uri="{FF2B5EF4-FFF2-40B4-BE49-F238E27FC236}">
                <a16:creationId xmlns:a16="http://schemas.microsoft.com/office/drawing/2014/main" id="{64691D95-C06E-87BD-835E-EB07244307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13698" y="3182287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Lige forbindelse 8">
            <a:extLst>
              <a:ext uri="{FF2B5EF4-FFF2-40B4-BE49-F238E27FC236}">
                <a16:creationId xmlns:a16="http://schemas.microsoft.com/office/drawing/2014/main" id="{844B18D7-4617-2A3B-5400-2A2259C7CC79}"/>
              </a:ext>
            </a:extLst>
          </p:cNvPr>
          <p:cNvCxnSpPr/>
          <p:nvPr/>
        </p:nvCxnSpPr>
        <p:spPr>
          <a:xfrm rot="5400000" flipH="1" flipV="1">
            <a:off x="4513698" y="411413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" name="Rektangel 42">
            <a:extLst>
              <a:ext uri="{FF2B5EF4-FFF2-40B4-BE49-F238E27FC236}">
                <a16:creationId xmlns:a16="http://schemas.microsoft.com/office/drawing/2014/main" id="{9C6E5605-FAA5-858A-E725-90969AD3A905}"/>
              </a:ext>
            </a:extLst>
          </p:cNvPr>
          <p:cNvSpPr/>
          <p:nvPr/>
        </p:nvSpPr>
        <p:spPr>
          <a:xfrm>
            <a:off x="1253532" y="5224545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Component Lines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Related Prod. Order</a:t>
            </a:r>
          </a:p>
        </p:txBody>
      </p:sp>
      <p:cxnSp>
        <p:nvCxnSpPr>
          <p:cNvPr id="87" name="Lige forbindelse 8">
            <a:extLst>
              <a:ext uri="{FF2B5EF4-FFF2-40B4-BE49-F238E27FC236}">
                <a16:creationId xmlns:a16="http://schemas.microsoft.com/office/drawing/2014/main" id="{44E1307A-CB75-B4F9-27B0-7D0CBFE1625F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008054" y="3640277"/>
            <a:ext cx="783009" cy="6292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90" name="Rektangel 3">
            <a:extLst>
              <a:ext uri="{FF2B5EF4-FFF2-40B4-BE49-F238E27FC236}">
                <a16:creationId xmlns:a16="http://schemas.microsoft.com/office/drawing/2014/main" id="{BC53357A-F16A-0CAF-E1B1-8849377D6F67}"/>
              </a:ext>
            </a:extLst>
          </p:cNvPr>
          <p:cNvSpPr/>
          <p:nvPr/>
        </p:nvSpPr>
        <p:spPr>
          <a:xfrm>
            <a:off x="3788814" y="4295982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Master BOM</a:t>
            </a:r>
          </a:p>
        </p:txBody>
      </p: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2CB62C22-1580-B589-7AD4-762A8972ACA0}"/>
              </a:ext>
            </a:extLst>
          </p:cNvPr>
          <p:cNvCxnSpPr>
            <a:cxnSpLocks/>
            <a:stCxn id="82" idx="1"/>
            <a:endCxn id="3" idx="1"/>
          </p:cNvCxnSpPr>
          <p:nvPr/>
        </p:nvCxnSpPr>
        <p:spPr>
          <a:xfrm rot="10800000" flipV="1">
            <a:off x="1253532" y="2575141"/>
            <a:ext cx="28536" cy="2935116"/>
          </a:xfrm>
          <a:prstGeom prst="bentConnector3">
            <a:avLst>
              <a:gd name="adj1" fmla="val 90109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el 42">
            <a:extLst>
              <a:ext uri="{FF2B5EF4-FFF2-40B4-BE49-F238E27FC236}">
                <a16:creationId xmlns:a16="http://schemas.microsoft.com/office/drawing/2014/main" id="{8E49B92A-5F72-9692-2E2E-A77B0FC6F63A}"/>
              </a:ext>
            </a:extLst>
          </p:cNvPr>
          <p:cNvSpPr/>
          <p:nvPr/>
        </p:nvSpPr>
        <p:spPr>
          <a:xfrm>
            <a:off x="1253532" y="4292701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Temporary BOM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7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cxnSp>
        <p:nvCxnSpPr>
          <p:cNvPr id="77" name="Lige forbindelse 8">
            <a:extLst>
              <a:ext uri="{FF2B5EF4-FFF2-40B4-BE49-F238E27FC236}">
                <a16:creationId xmlns:a16="http://schemas.microsoft.com/office/drawing/2014/main" id="{D652B380-654F-01E4-5386-360AE4A45BE0}"/>
              </a:ext>
            </a:extLst>
          </p:cNvPr>
          <p:cNvCxnSpPr>
            <a:cxnSpLocks/>
            <a:endCxn id="4" idx="3"/>
          </p:cNvCxnSpPr>
          <p:nvPr/>
        </p:nvCxnSpPr>
        <p:spPr>
          <a:xfrm flipH="1">
            <a:off x="3039229" y="4578413"/>
            <a:ext cx="789741" cy="0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9" name="Lige forbindelse 8">
            <a:extLst>
              <a:ext uri="{FF2B5EF4-FFF2-40B4-BE49-F238E27FC236}">
                <a16:creationId xmlns:a16="http://schemas.microsoft.com/office/drawing/2014/main" id="{D60CC989-A816-44FB-6A7D-DB67540C6E9E}"/>
              </a:ext>
            </a:extLst>
          </p:cNvPr>
          <p:cNvCxnSpPr>
            <a:cxnSpLocks/>
            <a:endCxn id="4" idx="0"/>
          </p:cNvCxnSpPr>
          <p:nvPr/>
        </p:nvCxnSpPr>
        <p:spPr>
          <a:xfrm flipH="1">
            <a:off x="2146381" y="3932280"/>
            <a:ext cx="1" cy="360421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1" name="Lige forbindelse 8">
            <a:extLst>
              <a:ext uri="{FF2B5EF4-FFF2-40B4-BE49-F238E27FC236}">
                <a16:creationId xmlns:a16="http://schemas.microsoft.com/office/drawing/2014/main" id="{56D09CC9-D8F8-6FB1-6DE2-54ECFD3564ED}"/>
              </a:ext>
            </a:extLst>
          </p:cNvPr>
          <p:cNvCxnSpPr>
            <a:cxnSpLocks/>
            <a:stCxn id="4" idx="2"/>
            <a:endCxn id="3" idx="0"/>
          </p:cNvCxnSpPr>
          <p:nvPr/>
        </p:nvCxnSpPr>
        <p:spPr>
          <a:xfrm>
            <a:off x="2146381" y="4864124"/>
            <a:ext cx="0" cy="360421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9" name="Title 1">
            <a:extLst>
              <a:ext uri="{FF2B5EF4-FFF2-40B4-BE49-F238E27FC236}">
                <a16:creationId xmlns:a16="http://schemas.microsoft.com/office/drawing/2014/main" id="{6152EDAD-FE33-15A8-545A-4CAF280AC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&amp; Item Structure - Generic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F9E4D5-1267-67FB-8EAD-81C893263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35" y="1332818"/>
            <a:ext cx="884632" cy="811923"/>
          </a:xfrm>
          <a:prstGeom prst="rect">
            <a:avLst/>
          </a:prstGeom>
        </p:spPr>
      </p:pic>
      <p:sp>
        <p:nvSpPr>
          <p:cNvPr id="82" name="Rektangel 10">
            <a:extLst>
              <a:ext uri="{FF2B5EF4-FFF2-40B4-BE49-F238E27FC236}">
                <a16:creationId xmlns:a16="http://schemas.microsoft.com/office/drawing/2014/main" id="{FE791FBD-EE4C-B737-AAA9-D621DEEC6534}"/>
              </a:ext>
            </a:extLst>
          </p:cNvPr>
          <p:cNvSpPr/>
          <p:nvPr/>
        </p:nvSpPr>
        <p:spPr>
          <a:xfrm>
            <a:off x="1282068" y="2289429"/>
            <a:ext cx="1785697" cy="571423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2" dirty="0">
                <a:solidFill>
                  <a:schemeClr val="tx1"/>
                </a:solidFill>
              </a:rPr>
              <a:t>Sales Order</a:t>
            </a:r>
          </a:p>
          <a:p>
            <a:pPr algn="ctr"/>
            <a:r>
              <a:rPr lang="en-US" sz="1372" dirty="0">
                <a:solidFill>
                  <a:schemeClr val="tx1"/>
                </a:solidFill>
              </a:rPr>
              <a:t>Line</a:t>
            </a:r>
          </a:p>
        </p:txBody>
      </p:sp>
      <p:cxnSp>
        <p:nvCxnSpPr>
          <p:cNvPr id="84" name="Lige forbindelse 8">
            <a:extLst>
              <a:ext uri="{FF2B5EF4-FFF2-40B4-BE49-F238E27FC236}">
                <a16:creationId xmlns:a16="http://schemas.microsoft.com/office/drawing/2014/main" id="{DFAF68BC-939D-4203-A09C-F58A6AC904F8}"/>
              </a:ext>
            </a:extLst>
          </p:cNvPr>
          <p:cNvCxnSpPr>
            <a:cxnSpLocks/>
            <a:endCxn id="82" idx="2"/>
          </p:cNvCxnSpPr>
          <p:nvPr/>
        </p:nvCxnSpPr>
        <p:spPr>
          <a:xfrm flipH="1" flipV="1">
            <a:off x="2174917" y="2860852"/>
            <a:ext cx="1" cy="488522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5" name="Rektangel 10">
            <a:extLst>
              <a:ext uri="{FF2B5EF4-FFF2-40B4-BE49-F238E27FC236}">
                <a16:creationId xmlns:a16="http://schemas.microsoft.com/office/drawing/2014/main" id="{823D3E3B-8BCE-3AEB-EBDE-B0E7E9E3D335}"/>
              </a:ext>
            </a:extLst>
          </p:cNvPr>
          <p:cNvSpPr/>
          <p:nvPr/>
        </p:nvSpPr>
        <p:spPr>
          <a:xfrm>
            <a:off x="1245176" y="3360857"/>
            <a:ext cx="1785697" cy="571423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72" dirty="0">
                <a:solidFill>
                  <a:schemeClr val="tx1"/>
                </a:solidFill>
              </a:rPr>
              <a:t>Item 5100</a:t>
            </a:r>
          </a:p>
          <a:p>
            <a:pPr algn="ctr"/>
            <a:r>
              <a:rPr lang="en-US" sz="1372" dirty="0">
                <a:solidFill>
                  <a:schemeClr val="tx1"/>
                </a:solidFill>
              </a:rPr>
              <a:t>Table</a:t>
            </a:r>
          </a:p>
        </p:txBody>
      </p:sp>
    </p:spTree>
    <p:extLst>
      <p:ext uri="{BB962C8B-B14F-4D97-AF65-F5344CB8AC3E}">
        <p14:creationId xmlns:p14="http://schemas.microsoft.com/office/powerpoint/2010/main" val="3382787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8FC265-4A00-7DBA-38F1-AF4C80954B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17576" y="1413474"/>
            <a:ext cx="7436225" cy="4126089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Fashion Intelligent number</a:t>
            </a:r>
          </a:p>
          <a:p>
            <a:r>
              <a:rPr lang="en-US" dirty="0"/>
              <a:t>Furniture/Configuration Generic number</a:t>
            </a:r>
          </a:p>
          <a:p>
            <a:r>
              <a:rPr lang="en-US" dirty="0"/>
              <a:t>Furniture/Configuration Sequential number</a:t>
            </a:r>
          </a:p>
          <a:p>
            <a:r>
              <a:rPr lang="en-US" dirty="0"/>
              <a:t>Furniture Structure in Demo Sites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200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DCD60-0CDD-71C8-057F-0FE0C3DF2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Furniture/Configuration</a:t>
            </a:r>
            <a:br>
              <a:rPr lang="en-US" dirty="0"/>
            </a:br>
            <a:r>
              <a:rPr lang="en-US" dirty="0"/>
              <a:t>Sequential Number</a:t>
            </a:r>
          </a:p>
        </p:txBody>
      </p:sp>
    </p:spTree>
    <p:extLst>
      <p:ext uri="{BB962C8B-B14F-4D97-AF65-F5344CB8AC3E}">
        <p14:creationId xmlns:p14="http://schemas.microsoft.com/office/powerpoint/2010/main" val="2964808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Master and Item Structure – Sequential No.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5AE32-3B22-6F61-020B-C3E7E629D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ktangel 3">
            <a:extLst>
              <a:ext uri="{FF2B5EF4-FFF2-40B4-BE49-F238E27FC236}">
                <a16:creationId xmlns:a16="http://schemas.microsoft.com/office/drawing/2014/main" id="{70BA54DE-8EF1-95B6-5C54-BDB50830B326}"/>
              </a:ext>
            </a:extLst>
          </p:cNvPr>
          <p:cNvSpPr/>
          <p:nvPr/>
        </p:nvSpPr>
        <p:spPr>
          <a:xfrm>
            <a:off x="7682424" y="3789421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Master 5</a:t>
            </a:r>
            <a:r>
              <a:rPr lang="en-US" b="1" dirty="0">
                <a:solidFill>
                  <a:prstClr val="black"/>
                </a:solidFill>
              </a:rPr>
              <a:t>200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</a:rPr>
              <a:t>Sofa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ktangel 75">
            <a:extLst>
              <a:ext uri="{FF2B5EF4-FFF2-40B4-BE49-F238E27FC236}">
                <a16:creationId xmlns:a16="http://schemas.microsoft.com/office/drawing/2014/main" id="{6AB98890-3FC8-A4B5-1D87-B12297114EDB}"/>
              </a:ext>
            </a:extLst>
          </p:cNvPr>
          <p:cNvSpPr/>
          <p:nvPr/>
        </p:nvSpPr>
        <p:spPr>
          <a:xfrm>
            <a:off x="10295775" y="2561420"/>
            <a:ext cx="1520382" cy="2692272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7" name="Lige forbindelse 20">
            <a:extLst>
              <a:ext uri="{FF2B5EF4-FFF2-40B4-BE49-F238E27FC236}">
                <a16:creationId xmlns:a16="http://schemas.microsoft.com/office/drawing/2014/main" id="{900E2C40-D31E-7D0A-5350-2B233C9D7DD0}"/>
              </a:ext>
            </a:extLst>
          </p:cNvPr>
          <p:cNvCxnSpPr>
            <a:cxnSpLocks/>
          </p:cNvCxnSpPr>
          <p:nvPr/>
        </p:nvCxnSpPr>
        <p:spPr>
          <a:xfrm rot="5400000">
            <a:off x="9533849" y="3313205"/>
            <a:ext cx="1071424" cy="45243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Lige forbindelse 20">
            <a:extLst>
              <a:ext uri="{FF2B5EF4-FFF2-40B4-BE49-F238E27FC236}">
                <a16:creationId xmlns:a16="http://schemas.microsoft.com/office/drawing/2014/main" id="{DFBBD5B4-FEAA-8A1C-6CCF-F5F5C584C8C2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9468121" y="4075134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0" name="Rektangel 190">
            <a:extLst>
              <a:ext uri="{FF2B5EF4-FFF2-40B4-BE49-F238E27FC236}">
                <a16:creationId xmlns:a16="http://schemas.microsoft.com/office/drawing/2014/main" id="{794D8470-4459-FD37-E9B2-FC2AA37ED192}"/>
              </a:ext>
            </a:extLst>
          </p:cNvPr>
          <p:cNvSpPr/>
          <p:nvPr/>
        </p:nvSpPr>
        <p:spPr>
          <a:xfrm>
            <a:off x="10328088" y="3279055"/>
            <a:ext cx="1520381" cy="1442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All kinds of  selections for VarDim Types 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 the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VarDim Master</a:t>
            </a:r>
          </a:p>
        </p:txBody>
      </p:sp>
      <p:sp>
        <p:nvSpPr>
          <p:cNvPr id="74" name="Rektangel 4">
            <a:extLst>
              <a:ext uri="{FF2B5EF4-FFF2-40B4-BE49-F238E27FC236}">
                <a16:creationId xmlns:a16="http://schemas.microsoft.com/office/drawing/2014/main" id="{A3EF0463-FBC9-EC40-0799-6936EA47A046}"/>
              </a:ext>
            </a:extLst>
          </p:cNvPr>
          <p:cNvSpPr/>
          <p:nvPr/>
        </p:nvSpPr>
        <p:spPr>
          <a:xfrm>
            <a:off x="7680176" y="2143298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Item Statistics Group</a:t>
            </a:r>
          </a:p>
        </p:txBody>
      </p:sp>
      <p:cxnSp>
        <p:nvCxnSpPr>
          <p:cNvPr id="75" name="Lige forbindelse 8">
            <a:extLst>
              <a:ext uri="{FF2B5EF4-FFF2-40B4-BE49-F238E27FC236}">
                <a16:creationId xmlns:a16="http://schemas.microsoft.com/office/drawing/2014/main" id="{64691D95-C06E-87BD-835E-EB07244307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361085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6" name="Rektangel 10">
            <a:extLst>
              <a:ext uri="{FF2B5EF4-FFF2-40B4-BE49-F238E27FC236}">
                <a16:creationId xmlns:a16="http://schemas.microsoft.com/office/drawing/2014/main" id="{0EA36BC2-0B6A-0E53-37DD-026CB71B13AD}"/>
              </a:ext>
            </a:extLst>
          </p:cNvPr>
          <p:cNvSpPr/>
          <p:nvPr/>
        </p:nvSpPr>
        <p:spPr>
          <a:xfrm>
            <a:off x="7680176" y="4721265"/>
            <a:ext cx="1785697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Master BOM</a:t>
            </a:r>
          </a:p>
        </p:txBody>
      </p:sp>
      <p:cxnSp>
        <p:nvCxnSpPr>
          <p:cNvPr id="78" name="Lige forbindelse 8">
            <a:extLst>
              <a:ext uri="{FF2B5EF4-FFF2-40B4-BE49-F238E27FC236}">
                <a16:creationId xmlns:a16="http://schemas.microsoft.com/office/drawing/2014/main" id="{844B18D7-4617-2A3B-5400-2A2259C7CC7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4542695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9" name="Lige forbindelse 20">
            <a:extLst>
              <a:ext uri="{FF2B5EF4-FFF2-40B4-BE49-F238E27FC236}">
                <a16:creationId xmlns:a16="http://schemas.microsoft.com/office/drawing/2014/main" id="{A93A8A8A-1A28-9659-BAAE-00E02983E9CD}"/>
              </a:ext>
            </a:extLst>
          </p:cNvPr>
          <p:cNvCxnSpPr>
            <a:cxnSpLocks/>
          </p:cNvCxnSpPr>
          <p:nvPr/>
        </p:nvCxnSpPr>
        <p:spPr>
          <a:xfrm rot="16200000" flipV="1">
            <a:off x="9589574" y="4303023"/>
            <a:ext cx="955476" cy="452430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89" name="Picture 88">
            <a:extLst>
              <a:ext uri="{FF2B5EF4-FFF2-40B4-BE49-F238E27FC236}">
                <a16:creationId xmlns:a16="http://schemas.microsoft.com/office/drawing/2014/main" id="{E9524CB4-1EB5-26E2-806D-A3C62638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44" y="2474940"/>
            <a:ext cx="4214225" cy="28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16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Master and Item Structure – Sequential No.</a:t>
            </a:r>
          </a:p>
        </p:txBody>
      </p:sp>
      <p:sp>
        <p:nvSpPr>
          <p:cNvPr id="5" name="Rektangel 3">
            <a:extLst>
              <a:ext uri="{FF2B5EF4-FFF2-40B4-BE49-F238E27FC236}">
                <a16:creationId xmlns:a16="http://schemas.microsoft.com/office/drawing/2014/main" id="{70BA54DE-8EF1-95B6-5C54-BDB50830B326}"/>
              </a:ext>
            </a:extLst>
          </p:cNvPr>
          <p:cNvSpPr/>
          <p:nvPr/>
        </p:nvSpPr>
        <p:spPr>
          <a:xfrm>
            <a:off x="7682424" y="3789421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Master 5</a:t>
            </a:r>
            <a:r>
              <a:rPr lang="en-US" b="1" dirty="0">
                <a:solidFill>
                  <a:prstClr val="black"/>
                </a:solidFill>
              </a:rPr>
              <a:t>200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</a:rPr>
              <a:t>Sofa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ktangel 75">
            <a:extLst>
              <a:ext uri="{FF2B5EF4-FFF2-40B4-BE49-F238E27FC236}">
                <a16:creationId xmlns:a16="http://schemas.microsoft.com/office/drawing/2014/main" id="{6AB98890-3FC8-A4B5-1D87-B12297114EDB}"/>
              </a:ext>
            </a:extLst>
          </p:cNvPr>
          <p:cNvSpPr/>
          <p:nvPr/>
        </p:nvSpPr>
        <p:spPr>
          <a:xfrm>
            <a:off x="10295775" y="2561420"/>
            <a:ext cx="1520382" cy="2692272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7" name="Lige forbindelse 20">
            <a:extLst>
              <a:ext uri="{FF2B5EF4-FFF2-40B4-BE49-F238E27FC236}">
                <a16:creationId xmlns:a16="http://schemas.microsoft.com/office/drawing/2014/main" id="{900E2C40-D31E-7D0A-5350-2B233C9D7DD0}"/>
              </a:ext>
            </a:extLst>
          </p:cNvPr>
          <p:cNvCxnSpPr>
            <a:cxnSpLocks/>
          </p:cNvCxnSpPr>
          <p:nvPr/>
        </p:nvCxnSpPr>
        <p:spPr>
          <a:xfrm rot="5400000">
            <a:off x="9533849" y="3313205"/>
            <a:ext cx="1071424" cy="45243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Lige forbindelse 20">
            <a:extLst>
              <a:ext uri="{FF2B5EF4-FFF2-40B4-BE49-F238E27FC236}">
                <a16:creationId xmlns:a16="http://schemas.microsoft.com/office/drawing/2014/main" id="{DFBBD5B4-FEAA-8A1C-6CCF-F5F5C584C8C2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9468121" y="4075134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0" name="Rektangel 190">
            <a:extLst>
              <a:ext uri="{FF2B5EF4-FFF2-40B4-BE49-F238E27FC236}">
                <a16:creationId xmlns:a16="http://schemas.microsoft.com/office/drawing/2014/main" id="{794D8470-4459-FD37-E9B2-FC2AA37ED192}"/>
              </a:ext>
            </a:extLst>
          </p:cNvPr>
          <p:cNvSpPr/>
          <p:nvPr/>
        </p:nvSpPr>
        <p:spPr>
          <a:xfrm>
            <a:off x="10328088" y="3279055"/>
            <a:ext cx="1520381" cy="1442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All kinds of  selections for VarDim Types 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 the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VarDim Master</a:t>
            </a:r>
          </a:p>
        </p:txBody>
      </p:sp>
      <p:sp>
        <p:nvSpPr>
          <p:cNvPr id="74" name="Rektangel 4">
            <a:extLst>
              <a:ext uri="{FF2B5EF4-FFF2-40B4-BE49-F238E27FC236}">
                <a16:creationId xmlns:a16="http://schemas.microsoft.com/office/drawing/2014/main" id="{A3EF0463-FBC9-EC40-0799-6936EA47A046}"/>
              </a:ext>
            </a:extLst>
          </p:cNvPr>
          <p:cNvSpPr/>
          <p:nvPr/>
        </p:nvSpPr>
        <p:spPr>
          <a:xfrm>
            <a:off x="7680176" y="2143298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Item Statistics Group</a:t>
            </a:r>
          </a:p>
        </p:txBody>
      </p:sp>
      <p:cxnSp>
        <p:nvCxnSpPr>
          <p:cNvPr id="75" name="Lige forbindelse 8">
            <a:extLst>
              <a:ext uri="{FF2B5EF4-FFF2-40B4-BE49-F238E27FC236}">
                <a16:creationId xmlns:a16="http://schemas.microsoft.com/office/drawing/2014/main" id="{64691D95-C06E-87BD-835E-EB07244307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361085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Lige forbindelse 8">
            <a:extLst>
              <a:ext uri="{FF2B5EF4-FFF2-40B4-BE49-F238E27FC236}">
                <a16:creationId xmlns:a16="http://schemas.microsoft.com/office/drawing/2014/main" id="{844B18D7-4617-2A3B-5400-2A2259C7CC7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4542695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9" name="Lige forbindelse 20">
            <a:extLst>
              <a:ext uri="{FF2B5EF4-FFF2-40B4-BE49-F238E27FC236}">
                <a16:creationId xmlns:a16="http://schemas.microsoft.com/office/drawing/2014/main" id="{A93A8A8A-1A28-9659-BAAE-00E02983E9CD}"/>
              </a:ext>
            </a:extLst>
          </p:cNvPr>
          <p:cNvCxnSpPr>
            <a:cxnSpLocks/>
          </p:cNvCxnSpPr>
          <p:nvPr/>
        </p:nvCxnSpPr>
        <p:spPr>
          <a:xfrm rot="16200000" flipV="1">
            <a:off x="9589574" y="4303023"/>
            <a:ext cx="955476" cy="452430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89" name="Picture 88">
            <a:extLst>
              <a:ext uri="{FF2B5EF4-FFF2-40B4-BE49-F238E27FC236}">
                <a16:creationId xmlns:a16="http://schemas.microsoft.com/office/drawing/2014/main" id="{E9524CB4-1EB5-26E2-806D-A3C62638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44" y="2474940"/>
            <a:ext cx="4214225" cy="2872989"/>
          </a:xfrm>
          <a:prstGeom prst="rect">
            <a:avLst/>
          </a:prstGeom>
        </p:spPr>
      </p:pic>
      <p:sp>
        <p:nvSpPr>
          <p:cNvPr id="3" name="Rektangel 10">
            <a:extLst>
              <a:ext uri="{FF2B5EF4-FFF2-40B4-BE49-F238E27FC236}">
                <a16:creationId xmlns:a16="http://schemas.microsoft.com/office/drawing/2014/main" id="{4B7C139C-4D6E-D90A-B9BF-F3B1EFF07EBA}"/>
              </a:ext>
            </a:extLst>
          </p:cNvPr>
          <p:cNvSpPr/>
          <p:nvPr/>
        </p:nvSpPr>
        <p:spPr>
          <a:xfrm>
            <a:off x="4851104" y="2465316"/>
            <a:ext cx="1998045" cy="967552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Item 520000001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72" b="1" dirty="0">
                <a:solidFill>
                  <a:prstClr val="white"/>
                </a:solidFill>
              </a:rPr>
              <a:t>Configuration 1</a:t>
            </a:r>
            <a:endParaRPr kumimoji="0" lang="en-US" sz="1372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Rektangel 10">
            <a:extLst>
              <a:ext uri="{FF2B5EF4-FFF2-40B4-BE49-F238E27FC236}">
                <a16:creationId xmlns:a16="http://schemas.microsoft.com/office/drawing/2014/main" id="{C16EF05E-8350-199F-00FB-3A1FB4273602}"/>
              </a:ext>
            </a:extLst>
          </p:cNvPr>
          <p:cNvSpPr/>
          <p:nvPr/>
        </p:nvSpPr>
        <p:spPr>
          <a:xfrm>
            <a:off x="4851104" y="3608165"/>
            <a:ext cx="1998045" cy="967552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Item </a:t>
            </a:r>
            <a:r>
              <a:rPr lang="en-US" sz="1372" b="1" dirty="0">
                <a:solidFill>
                  <a:prstClr val="white"/>
                </a:solidFill>
              </a:rPr>
              <a:t>520</a:t>
            </a: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0000002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Configuration 2</a:t>
            </a:r>
          </a:p>
        </p:txBody>
      </p:sp>
      <p:sp>
        <p:nvSpPr>
          <p:cNvPr id="6" name="Rektangel 10">
            <a:extLst>
              <a:ext uri="{FF2B5EF4-FFF2-40B4-BE49-F238E27FC236}">
                <a16:creationId xmlns:a16="http://schemas.microsoft.com/office/drawing/2014/main" id="{C0BB5061-F1B4-FDE0-004F-50572CD94778}"/>
              </a:ext>
            </a:extLst>
          </p:cNvPr>
          <p:cNvSpPr/>
          <p:nvPr/>
        </p:nvSpPr>
        <p:spPr>
          <a:xfrm>
            <a:off x="4851105" y="4724164"/>
            <a:ext cx="1998044" cy="967552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Item </a:t>
            </a:r>
            <a:r>
              <a:rPr lang="en-US" sz="1372" b="1" dirty="0">
                <a:solidFill>
                  <a:prstClr val="white"/>
                </a:solidFill>
              </a:rPr>
              <a:t>520</a:t>
            </a: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0000003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Configuration 3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F9242704-F954-8833-2D61-26B7FF95E07A}"/>
              </a:ext>
            </a:extLst>
          </p:cNvPr>
          <p:cNvCxnSpPr>
            <a:cxnSpLocks/>
            <a:endCxn id="4" idx="3"/>
          </p:cNvCxnSpPr>
          <p:nvPr/>
        </p:nvCxnSpPr>
        <p:spPr>
          <a:xfrm rot="10800000" flipV="1">
            <a:off x="6849149" y="4076429"/>
            <a:ext cx="832152" cy="1551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4787C2CD-52EC-0474-EC98-E4E8B7B17F56}"/>
              </a:ext>
            </a:extLst>
          </p:cNvPr>
          <p:cNvCxnSpPr>
            <a:cxnSpLocks/>
            <a:endCxn id="6" idx="3"/>
          </p:cNvCxnSpPr>
          <p:nvPr/>
        </p:nvCxnSpPr>
        <p:spPr>
          <a:xfrm rot="10800000" flipV="1">
            <a:off x="6849149" y="4076430"/>
            <a:ext cx="832152" cy="113151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B639ECF4-CDE8-DB95-F21A-D97A4A3E6FFC}"/>
              </a:ext>
            </a:extLst>
          </p:cNvPr>
          <p:cNvCxnSpPr>
            <a:cxnSpLocks/>
            <a:endCxn id="3" idx="3"/>
          </p:cNvCxnSpPr>
          <p:nvPr/>
        </p:nvCxnSpPr>
        <p:spPr>
          <a:xfrm rot="10800000">
            <a:off x="6849149" y="2949092"/>
            <a:ext cx="832152" cy="112733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3">
            <a:extLst>
              <a:ext uri="{FF2B5EF4-FFF2-40B4-BE49-F238E27FC236}">
                <a16:creationId xmlns:a16="http://schemas.microsoft.com/office/drawing/2014/main" id="{70458B61-89AB-123D-634C-E06311DD016D}"/>
              </a:ext>
            </a:extLst>
          </p:cNvPr>
          <p:cNvSpPr/>
          <p:nvPr/>
        </p:nvSpPr>
        <p:spPr>
          <a:xfrm>
            <a:off x="7690780" y="472454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Master BOM</a:t>
            </a:r>
          </a:p>
        </p:txBody>
      </p:sp>
    </p:spTree>
    <p:extLst>
      <p:ext uri="{BB962C8B-B14F-4D97-AF65-F5344CB8AC3E}">
        <p14:creationId xmlns:p14="http://schemas.microsoft.com/office/powerpoint/2010/main" val="1125786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Master and Item Structure – Sequential No.</a:t>
            </a:r>
          </a:p>
        </p:txBody>
      </p:sp>
      <p:sp>
        <p:nvSpPr>
          <p:cNvPr id="5" name="Rektangel 3">
            <a:extLst>
              <a:ext uri="{FF2B5EF4-FFF2-40B4-BE49-F238E27FC236}">
                <a16:creationId xmlns:a16="http://schemas.microsoft.com/office/drawing/2014/main" id="{70BA54DE-8EF1-95B6-5C54-BDB50830B326}"/>
              </a:ext>
            </a:extLst>
          </p:cNvPr>
          <p:cNvSpPr/>
          <p:nvPr/>
        </p:nvSpPr>
        <p:spPr>
          <a:xfrm>
            <a:off x="7682424" y="3789421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Master 5</a:t>
            </a:r>
            <a:r>
              <a:rPr lang="en-US" b="1" dirty="0">
                <a:solidFill>
                  <a:prstClr val="black"/>
                </a:solidFill>
              </a:rPr>
              <a:t>200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</a:rPr>
              <a:t>Sofa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ktangel 75">
            <a:extLst>
              <a:ext uri="{FF2B5EF4-FFF2-40B4-BE49-F238E27FC236}">
                <a16:creationId xmlns:a16="http://schemas.microsoft.com/office/drawing/2014/main" id="{6AB98890-3FC8-A4B5-1D87-B12297114EDB}"/>
              </a:ext>
            </a:extLst>
          </p:cNvPr>
          <p:cNvSpPr/>
          <p:nvPr/>
        </p:nvSpPr>
        <p:spPr>
          <a:xfrm>
            <a:off x="10295775" y="2561420"/>
            <a:ext cx="1520382" cy="2692272"/>
          </a:xfrm>
          <a:prstGeom prst="rect">
            <a:avLst/>
          </a:prstGeom>
          <a:solidFill>
            <a:schemeClr val="bg1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7" name="Lige forbindelse 20">
            <a:extLst>
              <a:ext uri="{FF2B5EF4-FFF2-40B4-BE49-F238E27FC236}">
                <a16:creationId xmlns:a16="http://schemas.microsoft.com/office/drawing/2014/main" id="{900E2C40-D31E-7D0A-5350-2B233C9D7DD0}"/>
              </a:ext>
            </a:extLst>
          </p:cNvPr>
          <p:cNvCxnSpPr>
            <a:cxnSpLocks/>
          </p:cNvCxnSpPr>
          <p:nvPr/>
        </p:nvCxnSpPr>
        <p:spPr>
          <a:xfrm rot="10800000" flipV="1">
            <a:off x="9838854" y="3714990"/>
            <a:ext cx="453552" cy="360142"/>
          </a:xfrm>
          <a:prstGeom prst="bentConnector3">
            <a:avLst>
              <a:gd name="adj1" fmla="val 97563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Lige forbindelse 20">
            <a:extLst>
              <a:ext uri="{FF2B5EF4-FFF2-40B4-BE49-F238E27FC236}">
                <a16:creationId xmlns:a16="http://schemas.microsoft.com/office/drawing/2014/main" id="{DFBBD5B4-FEAA-8A1C-6CCF-F5F5C584C8C2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9468121" y="4075134"/>
            <a:ext cx="827652" cy="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0" name="Rektangel 190">
            <a:extLst>
              <a:ext uri="{FF2B5EF4-FFF2-40B4-BE49-F238E27FC236}">
                <a16:creationId xmlns:a16="http://schemas.microsoft.com/office/drawing/2014/main" id="{794D8470-4459-FD37-E9B2-FC2AA37ED192}"/>
              </a:ext>
            </a:extLst>
          </p:cNvPr>
          <p:cNvSpPr/>
          <p:nvPr/>
        </p:nvSpPr>
        <p:spPr>
          <a:xfrm>
            <a:off x="10328088" y="3279055"/>
            <a:ext cx="1520381" cy="1442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All kinds of  selections for VarDim Types 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 the</a:t>
            </a:r>
            <a:b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VarDim Master</a:t>
            </a:r>
          </a:p>
        </p:txBody>
      </p:sp>
      <p:sp>
        <p:nvSpPr>
          <p:cNvPr id="74" name="Rektangel 4">
            <a:extLst>
              <a:ext uri="{FF2B5EF4-FFF2-40B4-BE49-F238E27FC236}">
                <a16:creationId xmlns:a16="http://schemas.microsoft.com/office/drawing/2014/main" id="{A3EF0463-FBC9-EC40-0799-6936EA47A046}"/>
              </a:ext>
            </a:extLst>
          </p:cNvPr>
          <p:cNvSpPr/>
          <p:nvPr/>
        </p:nvSpPr>
        <p:spPr>
          <a:xfrm>
            <a:off x="7680176" y="2143298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Item Statistics Group</a:t>
            </a:r>
          </a:p>
        </p:txBody>
      </p:sp>
      <p:cxnSp>
        <p:nvCxnSpPr>
          <p:cNvPr id="75" name="Lige forbindelse 8">
            <a:extLst>
              <a:ext uri="{FF2B5EF4-FFF2-40B4-BE49-F238E27FC236}">
                <a16:creationId xmlns:a16="http://schemas.microsoft.com/office/drawing/2014/main" id="{64691D95-C06E-87BD-835E-EB072443077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3610851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Lige forbindelse 8">
            <a:extLst>
              <a:ext uri="{FF2B5EF4-FFF2-40B4-BE49-F238E27FC236}">
                <a16:creationId xmlns:a16="http://schemas.microsoft.com/office/drawing/2014/main" id="{844B18D7-4617-2A3B-5400-2A2259C7CC7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05059" y="4542695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9" name="Lige forbindelse 20">
            <a:extLst>
              <a:ext uri="{FF2B5EF4-FFF2-40B4-BE49-F238E27FC236}">
                <a16:creationId xmlns:a16="http://schemas.microsoft.com/office/drawing/2014/main" id="{A93A8A8A-1A28-9659-BAAE-00E02983E9CD}"/>
              </a:ext>
            </a:extLst>
          </p:cNvPr>
          <p:cNvCxnSpPr>
            <a:cxnSpLocks/>
          </p:cNvCxnSpPr>
          <p:nvPr/>
        </p:nvCxnSpPr>
        <p:spPr>
          <a:xfrm rot="10800000">
            <a:off x="9841100" y="4051501"/>
            <a:ext cx="452429" cy="401967"/>
          </a:xfrm>
          <a:prstGeom prst="bentConnector3">
            <a:avLst>
              <a:gd name="adj1" fmla="val 9938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pic>
        <p:nvPicPr>
          <p:cNvPr id="89" name="Picture 88">
            <a:extLst>
              <a:ext uri="{FF2B5EF4-FFF2-40B4-BE49-F238E27FC236}">
                <a16:creationId xmlns:a16="http://schemas.microsoft.com/office/drawing/2014/main" id="{E9524CB4-1EB5-26E2-806D-A3C62638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44" y="2474940"/>
            <a:ext cx="4214225" cy="2872989"/>
          </a:xfrm>
          <a:prstGeom prst="rect">
            <a:avLst/>
          </a:prstGeom>
        </p:spPr>
      </p:pic>
      <p:sp>
        <p:nvSpPr>
          <p:cNvPr id="3" name="Rektangel 10">
            <a:extLst>
              <a:ext uri="{FF2B5EF4-FFF2-40B4-BE49-F238E27FC236}">
                <a16:creationId xmlns:a16="http://schemas.microsoft.com/office/drawing/2014/main" id="{4B7C139C-4D6E-D90A-B9BF-F3B1EFF07EBA}"/>
              </a:ext>
            </a:extLst>
          </p:cNvPr>
          <p:cNvSpPr/>
          <p:nvPr/>
        </p:nvSpPr>
        <p:spPr>
          <a:xfrm>
            <a:off x="4851104" y="2465316"/>
            <a:ext cx="1998045" cy="96755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Item 520000001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72" dirty="0">
                <a:solidFill>
                  <a:schemeClr val="tx1"/>
                </a:solidFill>
              </a:rPr>
              <a:t>Configuration 1</a:t>
            </a:r>
            <a:endParaRPr kumimoji="0" lang="en-US" sz="1372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" name="Rektangel 10">
            <a:extLst>
              <a:ext uri="{FF2B5EF4-FFF2-40B4-BE49-F238E27FC236}">
                <a16:creationId xmlns:a16="http://schemas.microsoft.com/office/drawing/2014/main" id="{C16EF05E-8350-199F-00FB-3A1FB4273602}"/>
              </a:ext>
            </a:extLst>
          </p:cNvPr>
          <p:cNvSpPr/>
          <p:nvPr/>
        </p:nvSpPr>
        <p:spPr>
          <a:xfrm>
            <a:off x="4851104" y="3608165"/>
            <a:ext cx="1998045" cy="96755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Item </a:t>
            </a:r>
            <a:r>
              <a:rPr lang="en-US" sz="1372" dirty="0">
                <a:solidFill>
                  <a:schemeClr val="tx1"/>
                </a:solidFill>
              </a:rPr>
              <a:t>520</a:t>
            </a: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0000002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Configuration 2</a:t>
            </a:r>
          </a:p>
        </p:txBody>
      </p:sp>
      <p:sp>
        <p:nvSpPr>
          <p:cNvPr id="6" name="Rektangel 10">
            <a:extLst>
              <a:ext uri="{FF2B5EF4-FFF2-40B4-BE49-F238E27FC236}">
                <a16:creationId xmlns:a16="http://schemas.microsoft.com/office/drawing/2014/main" id="{C0BB5061-F1B4-FDE0-004F-50572CD94778}"/>
              </a:ext>
            </a:extLst>
          </p:cNvPr>
          <p:cNvSpPr/>
          <p:nvPr/>
        </p:nvSpPr>
        <p:spPr>
          <a:xfrm>
            <a:off x="4851105" y="4724164"/>
            <a:ext cx="1998044" cy="967552"/>
          </a:xfrm>
          <a:prstGeom prst="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Item </a:t>
            </a:r>
            <a:r>
              <a:rPr lang="en-US" sz="1372" dirty="0">
                <a:solidFill>
                  <a:schemeClr val="tx1"/>
                </a:solidFill>
              </a:rPr>
              <a:t>520</a:t>
            </a: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0000003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Sofa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2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Configuration 3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4787C2CD-52EC-0474-EC98-E4E8B7B17F56}"/>
              </a:ext>
            </a:extLst>
          </p:cNvPr>
          <p:cNvCxnSpPr>
            <a:cxnSpLocks/>
            <a:endCxn id="6" idx="3"/>
          </p:cNvCxnSpPr>
          <p:nvPr/>
        </p:nvCxnSpPr>
        <p:spPr>
          <a:xfrm rot="10800000" flipV="1">
            <a:off x="6849149" y="4076430"/>
            <a:ext cx="832152" cy="1131510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B639ECF4-CDE8-DB95-F21A-D97A4A3E6FFC}"/>
              </a:ext>
            </a:extLst>
          </p:cNvPr>
          <p:cNvCxnSpPr>
            <a:cxnSpLocks/>
            <a:endCxn id="3" idx="3"/>
          </p:cNvCxnSpPr>
          <p:nvPr/>
        </p:nvCxnSpPr>
        <p:spPr>
          <a:xfrm rot="10800000">
            <a:off x="6849149" y="2949092"/>
            <a:ext cx="832152" cy="112733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ktangel 3">
            <a:extLst>
              <a:ext uri="{FF2B5EF4-FFF2-40B4-BE49-F238E27FC236}">
                <a16:creationId xmlns:a16="http://schemas.microsoft.com/office/drawing/2014/main" id="{70458B61-89AB-123D-634C-E06311DD016D}"/>
              </a:ext>
            </a:extLst>
          </p:cNvPr>
          <p:cNvSpPr/>
          <p:nvPr/>
        </p:nvSpPr>
        <p:spPr>
          <a:xfrm>
            <a:off x="7690780" y="472454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Master BOM</a:t>
            </a:r>
          </a:p>
        </p:txBody>
      </p:sp>
      <p:sp>
        <p:nvSpPr>
          <p:cNvPr id="12" name="Rektangel 42">
            <a:extLst>
              <a:ext uri="{FF2B5EF4-FFF2-40B4-BE49-F238E27FC236}">
                <a16:creationId xmlns:a16="http://schemas.microsoft.com/office/drawing/2014/main" id="{FFAFDFEA-8413-80D3-6005-A6B6832D86D7}"/>
              </a:ext>
            </a:extLst>
          </p:cNvPr>
          <p:cNvSpPr/>
          <p:nvPr/>
        </p:nvSpPr>
        <p:spPr>
          <a:xfrm>
            <a:off x="4851104" y="6025476"/>
            <a:ext cx="2012963" cy="57142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76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Temporary BOM</a:t>
            </a:r>
          </a:p>
        </p:txBody>
      </p:sp>
      <p:cxnSp>
        <p:nvCxnSpPr>
          <p:cNvPr id="13" name="Lige forbindelse 8">
            <a:extLst>
              <a:ext uri="{FF2B5EF4-FFF2-40B4-BE49-F238E27FC236}">
                <a16:creationId xmlns:a16="http://schemas.microsoft.com/office/drawing/2014/main" id="{30C6DE90-34D2-445B-92F3-C8C827F62AE8}"/>
              </a:ext>
            </a:extLst>
          </p:cNvPr>
          <p:cNvCxnSpPr>
            <a:cxnSpLocks/>
            <a:stCxn id="6" idx="2"/>
            <a:endCxn id="12" idx="0"/>
          </p:cNvCxnSpPr>
          <p:nvPr/>
        </p:nvCxnSpPr>
        <p:spPr>
          <a:xfrm>
            <a:off x="5850127" y="5691716"/>
            <a:ext cx="7459" cy="333760"/>
          </a:xfrm>
          <a:prstGeom prst="line">
            <a:avLst/>
          </a:prstGeom>
          <a:ln w="15875" cap="flat" cmpd="sng" algn="ctr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AB0723D0-FB4F-2F10-B144-1FB0EFC33072}"/>
              </a:ext>
            </a:extLst>
          </p:cNvPr>
          <p:cNvCxnSpPr>
            <a:cxnSpLocks/>
            <a:stCxn id="10" idx="2"/>
            <a:endCxn id="12" idx="3"/>
          </p:cNvCxnSpPr>
          <p:nvPr/>
        </p:nvCxnSpPr>
        <p:spPr>
          <a:xfrm rot="5400000">
            <a:off x="7216239" y="4943797"/>
            <a:ext cx="1015219" cy="171956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03180026-B726-21AC-DA49-9548E39B5C8C}"/>
              </a:ext>
            </a:extLst>
          </p:cNvPr>
          <p:cNvCxnSpPr>
            <a:cxnSpLocks/>
            <a:stCxn id="5" idx="1"/>
          </p:cNvCxnSpPr>
          <p:nvPr/>
        </p:nvCxnSpPr>
        <p:spPr>
          <a:xfrm rot="10800000" flipV="1">
            <a:off x="6846902" y="4075132"/>
            <a:ext cx="835522" cy="129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4637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0E410-938D-ACE1-EAD4-D52F8A507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Items</a:t>
            </a:r>
          </a:p>
        </p:txBody>
      </p:sp>
    </p:spTree>
    <p:extLst>
      <p:ext uri="{BB962C8B-B14F-4D97-AF65-F5344CB8AC3E}">
        <p14:creationId xmlns:p14="http://schemas.microsoft.com/office/powerpoint/2010/main" val="33770481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9FFD5C-79F1-3991-E5B1-F67C448D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- Introduction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856CDF-E2B5-8897-09FB-4BDE4C100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Master</a:t>
            </a:r>
            <a:r>
              <a:rPr lang="en-US" dirty="0"/>
              <a:t> is Level above the BC </a:t>
            </a:r>
            <a:r>
              <a:rPr lang="en-US" b="1" dirty="0"/>
              <a:t>Item</a:t>
            </a:r>
          </a:p>
          <a:p>
            <a:r>
              <a:rPr lang="en-US" dirty="0"/>
              <a:t>Also called:</a:t>
            </a:r>
          </a:p>
          <a:p>
            <a:pPr lvl="1"/>
            <a:r>
              <a:rPr lang="en-US" sz="1800" dirty="0"/>
              <a:t>Model</a:t>
            </a:r>
          </a:p>
          <a:p>
            <a:pPr lvl="1"/>
            <a:r>
              <a:rPr lang="en-US" sz="1800" dirty="0"/>
              <a:t>Style</a:t>
            </a:r>
          </a:p>
          <a:p>
            <a:pPr lvl="1"/>
            <a:r>
              <a:rPr lang="en-US" sz="1800" dirty="0"/>
              <a:t>Etc.</a:t>
            </a:r>
          </a:p>
          <a:p>
            <a:r>
              <a:rPr lang="en-US" sz="2200" b="1" dirty="0"/>
              <a:t>Master</a:t>
            </a:r>
            <a:r>
              <a:rPr lang="en-US" sz="2200" dirty="0"/>
              <a:t> = Item Template</a:t>
            </a:r>
          </a:p>
          <a:p>
            <a:r>
              <a:rPr lang="en-US" sz="2200" b="1" dirty="0">
                <a:latin typeface="+mn-lt"/>
              </a:rPr>
              <a:t>VarDim Master </a:t>
            </a:r>
            <a:r>
              <a:rPr lang="en-US" sz="2200" dirty="0">
                <a:latin typeface="+mn-lt"/>
              </a:rPr>
              <a:t>= Set of Questions</a:t>
            </a:r>
          </a:p>
          <a:p>
            <a:r>
              <a:rPr lang="en-US" sz="2200" b="1" dirty="0">
                <a:latin typeface="+mn-lt"/>
              </a:rPr>
              <a:t>VarDim Item </a:t>
            </a:r>
            <a:r>
              <a:rPr lang="en-US" sz="2200" dirty="0">
                <a:latin typeface="+mn-lt"/>
              </a:rPr>
              <a:t>= Set of Answers on Item Level</a:t>
            </a:r>
          </a:p>
          <a:p>
            <a:r>
              <a:rPr lang="en-US" sz="2200" b="1" dirty="0">
                <a:latin typeface="+mn-lt"/>
              </a:rPr>
              <a:t>VarDim Order </a:t>
            </a:r>
            <a:r>
              <a:rPr lang="en-US" sz="2200" dirty="0">
                <a:latin typeface="+mn-lt"/>
              </a:rPr>
              <a:t>= Set of Answers on Order Level</a:t>
            </a:r>
          </a:p>
          <a:p>
            <a:r>
              <a:rPr lang="en-US" sz="2200" b="1" dirty="0">
                <a:latin typeface="+mn-lt"/>
              </a:rPr>
              <a:t>Matrix</a:t>
            </a:r>
            <a:r>
              <a:rPr lang="en-US" sz="2200" dirty="0">
                <a:latin typeface="+mn-lt"/>
              </a:rPr>
              <a:t> = X-Axis (Columns) with one Variant, Y-Axis (Lines) with combinations of other Variants</a:t>
            </a:r>
          </a:p>
          <a:p>
            <a:r>
              <a:rPr lang="en-US" sz="2200" dirty="0"/>
              <a:t>Item Data will be maintained from the Master.</a:t>
            </a:r>
          </a:p>
          <a:p>
            <a:endParaRPr lang="en-GB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78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685588-98DE-6DBC-7CAE-7338FD26D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Master – Item – SKU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8B13C-8283-2048-CCA2-BA2814D08382}"/>
              </a:ext>
            </a:extLst>
          </p:cNvPr>
          <p:cNvSpPr/>
          <p:nvPr/>
        </p:nvSpPr>
        <p:spPr>
          <a:xfrm>
            <a:off x="4583832" y="1126794"/>
            <a:ext cx="1981200" cy="721360"/>
          </a:xfrm>
          <a:prstGeom prst="rect">
            <a:avLst/>
          </a:prstGeom>
          <a:solidFill>
            <a:srgbClr val="3DB4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Master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3212A9-2963-BFEC-F297-E6AB358CB6D0}"/>
              </a:ext>
            </a:extLst>
          </p:cNvPr>
          <p:cNvSpPr/>
          <p:nvPr/>
        </p:nvSpPr>
        <p:spPr>
          <a:xfrm>
            <a:off x="1566312" y="2636912"/>
            <a:ext cx="1981200" cy="7213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89B558-7B1D-59DF-E68A-641884C5B9E7}"/>
              </a:ext>
            </a:extLst>
          </p:cNvPr>
          <p:cNvSpPr/>
          <p:nvPr/>
        </p:nvSpPr>
        <p:spPr>
          <a:xfrm>
            <a:off x="4583832" y="2636912"/>
            <a:ext cx="1981200" cy="7213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BF166C-8FA0-3997-4680-75E07BAE3807}"/>
              </a:ext>
            </a:extLst>
          </p:cNvPr>
          <p:cNvSpPr/>
          <p:nvPr/>
        </p:nvSpPr>
        <p:spPr>
          <a:xfrm>
            <a:off x="7845192" y="2636912"/>
            <a:ext cx="1981200" cy="7213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3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31CF7C3-AE80-DF39-13F8-633BA1F2FA59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5574432" y="1848154"/>
            <a:ext cx="0" cy="7887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4473656-7D00-5432-E424-C343EA9B96D1}"/>
              </a:ext>
            </a:extLst>
          </p:cNvPr>
          <p:cNvCxnSpPr>
            <a:stCxn id="5" idx="2"/>
            <a:endCxn id="8" idx="0"/>
          </p:cNvCxnSpPr>
          <p:nvPr/>
        </p:nvCxnSpPr>
        <p:spPr>
          <a:xfrm>
            <a:off x="5574432" y="1848154"/>
            <a:ext cx="3261360" cy="7887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0526A05-D82F-3E4F-8427-4BC25866ED05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 flipH="1">
            <a:off x="2556912" y="1848154"/>
            <a:ext cx="3017520" cy="7887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DEBFAB2-FA3D-63A1-C757-A7328DD1C83D}"/>
              </a:ext>
            </a:extLst>
          </p:cNvPr>
          <p:cNvSpPr/>
          <p:nvPr/>
        </p:nvSpPr>
        <p:spPr>
          <a:xfrm>
            <a:off x="255672" y="4374272"/>
            <a:ext cx="1239520" cy="123371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AAA91D-19EC-3EA1-41E3-B19D0FBD4470}"/>
              </a:ext>
            </a:extLst>
          </p:cNvPr>
          <p:cNvSpPr/>
          <p:nvPr/>
        </p:nvSpPr>
        <p:spPr>
          <a:xfrm>
            <a:off x="1937152" y="4374271"/>
            <a:ext cx="1239520" cy="123371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SKU2: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33D64F-5EC3-34E2-D417-107FF2D1D322}"/>
              </a:ext>
            </a:extLst>
          </p:cNvPr>
          <p:cNvSpPr/>
          <p:nvPr/>
        </p:nvSpPr>
        <p:spPr>
          <a:xfrm>
            <a:off x="3931052" y="4374271"/>
            <a:ext cx="1239520" cy="123371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SKU3: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EEC376-B6AF-3735-CE84-D566B0F1AB87}"/>
              </a:ext>
            </a:extLst>
          </p:cNvPr>
          <p:cNvSpPr/>
          <p:nvPr/>
        </p:nvSpPr>
        <p:spPr>
          <a:xfrm>
            <a:off x="5924952" y="4374271"/>
            <a:ext cx="1239520" cy="1233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SKU4: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BC6C12-A02F-24FD-F867-7DDBC3471A9B}"/>
              </a:ext>
            </a:extLst>
          </p:cNvPr>
          <p:cNvSpPr/>
          <p:nvPr/>
        </p:nvSpPr>
        <p:spPr>
          <a:xfrm>
            <a:off x="8216032" y="4401846"/>
            <a:ext cx="1239520" cy="12337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SKU5: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CE0BA4-15D2-C3C6-3BE7-3BC6EA7D6CD9}"/>
              </a:ext>
            </a:extLst>
          </p:cNvPr>
          <p:cNvSpPr/>
          <p:nvPr/>
        </p:nvSpPr>
        <p:spPr>
          <a:xfrm>
            <a:off x="10217552" y="4401846"/>
            <a:ext cx="1239520" cy="12337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SKU6: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Item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2015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Location 2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F88E392-45B5-A024-0365-ACC9F5DD3E4C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2556912" y="3358272"/>
            <a:ext cx="0" cy="1015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9DFD79D-29C3-EB0A-9E7E-A8423B60A37A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8835792" y="3358272"/>
            <a:ext cx="0" cy="10435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0CA344F-84CB-6FD9-D144-8EE13DFE4F8C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880512" y="3358272"/>
            <a:ext cx="1676400" cy="1015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36E4EAC-61BF-4BA4-8C3A-94D5D0F2302C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4550812" y="3358272"/>
            <a:ext cx="1023620" cy="1015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CE8FA1-FC0F-90DC-479F-5E5CD0CD3B18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574432" y="3358272"/>
            <a:ext cx="970280" cy="101599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4EC6B5C-EA6D-9104-C9E6-3DE4B3E0C66C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>
          <a:xfrm>
            <a:off x="8835792" y="3358272"/>
            <a:ext cx="2001520" cy="10435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759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F8A60C-317B-8244-925F-82B9DD196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 Numbering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15A960-9774-7DF7-3527-818C907C1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6932" y="1825625"/>
            <a:ext cx="6256867" cy="4351338"/>
          </a:xfrm>
        </p:spPr>
        <p:txBody>
          <a:bodyPr>
            <a:noAutofit/>
          </a:bodyPr>
          <a:lstStyle/>
          <a:p>
            <a:pPr lvl="1"/>
            <a:r>
              <a:rPr lang="en-US" sz="1600" b="1" dirty="0"/>
              <a:t>M</a:t>
            </a:r>
            <a:r>
              <a:rPr lang="en-US" sz="1600" dirty="0"/>
              <a:t>		Stands for </a:t>
            </a:r>
            <a:r>
              <a:rPr lang="en-US" sz="1600" b="1" dirty="0"/>
              <a:t>Master Number 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lang="en-US" sz="1600" dirty="0"/>
              <a:t>		Stands for </a:t>
            </a:r>
            <a:r>
              <a:rPr lang="en-US" sz="1600" b="1" dirty="0"/>
              <a:t>Variant 1 </a:t>
            </a:r>
            <a:r>
              <a:rPr lang="en-US" sz="1600" dirty="0"/>
              <a:t>in the VarDim Master 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B</a:t>
            </a:r>
            <a:r>
              <a:rPr lang="en-US" sz="1600" dirty="0"/>
              <a:t>		Stands for </a:t>
            </a:r>
            <a:r>
              <a:rPr lang="en-US" sz="1600" b="1" dirty="0"/>
              <a:t>Variant 2 </a:t>
            </a:r>
            <a:r>
              <a:rPr lang="en-US" sz="1600" dirty="0"/>
              <a:t>in the VarDim Master 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C</a:t>
            </a:r>
            <a:r>
              <a:rPr lang="en-US" sz="1600" dirty="0"/>
              <a:t>		Stands for </a:t>
            </a:r>
            <a:r>
              <a:rPr lang="en-US" sz="1600" b="1" dirty="0"/>
              <a:t>Variant 3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D</a:t>
            </a:r>
            <a:r>
              <a:rPr lang="en-US" sz="1600" dirty="0"/>
              <a:t>		Stands for </a:t>
            </a:r>
            <a:r>
              <a:rPr lang="en-US" sz="1600" b="1" dirty="0"/>
              <a:t>Variant 4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E</a:t>
            </a:r>
            <a:r>
              <a:rPr lang="en-US" sz="1600" dirty="0"/>
              <a:t>		Stands for </a:t>
            </a:r>
            <a:r>
              <a:rPr lang="en-US" sz="1600" b="1" dirty="0"/>
              <a:t>Variant 5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F</a:t>
            </a:r>
            <a:r>
              <a:rPr lang="en-US" sz="1600" dirty="0"/>
              <a:t>		Stands for </a:t>
            </a:r>
            <a:r>
              <a:rPr lang="en-US" sz="1600" b="1" dirty="0"/>
              <a:t>Variant 6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G</a:t>
            </a:r>
            <a:r>
              <a:rPr lang="en-US" sz="1600" dirty="0"/>
              <a:t>		Stands for </a:t>
            </a:r>
            <a:r>
              <a:rPr lang="en-US" sz="1600" b="1" dirty="0"/>
              <a:t>Variant 7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H</a:t>
            </a:r>
            <a:r>
              <a:rPr lang="en-US" sz="1600" dirty="0"/>
              <a:t>		Stands for </a:t>
            </a:r>
            <a:r>
              <a:rPr lang="en-US" sz="1600" b="1" dirty="0"/>
              <a:t>Variant 8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FF0000"/>
                </a:solidFill>
              </a:rPr>
              <a:t>I</a:t>
            </a:r>
            <a:r>
              <a:rPr lang="en-US" sz="1600" dirty="0"/>
              <a:t>		Stands for </a:t>
            </a:r>
            <a:r>
              <a:rPr lang="en-US" sz="1600" b="1" dirty="0"/>
              <a:t>Variant 9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00B0F0"/>
                </a:solidFill>
              </a:rPr>
              <a:t>1</a:t>
            </a:r>
            <a:r>
              <a:rPr lang="en-US" sz="1600" dirty="0"/>
              <a:t>		Stands for </a:t>
            </a:r>
            <a:r>
              <a:rPr lang="en-US" sz="1600" b="1" dirty="0"/>
              <a:t>Dimension 1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00B0F0"/>
                </a:solidFill>
              </a:rPr>
              <a:t>2</a:t>
            </a:r>
            <a:r>
              <a:rPr lang="en-US" sz="1600" dirty="0"/>
              <a:t>		Stands for </a:t>
            </a:r>
            <a:r>
              <a:rPr lang="en-US" sz="1600" b="1" dirty="0"/>
              <a:t>Dimension 2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00B0F0"/>
                </a:solidFill>
              </a:rPr>
              <a:t>3</a:t>
            </a:r>
            <a:r>
              <a:rPr lang="en-US" sz="1600" dirty="0"/>
              <a:t>		Stands for </a:t>
            </a:r>
            <a:r>
              <a:rPr lang="en-US" sz="1600" b="1" dirty="0"/>
              <a:t>Dimension 3 </a:t>
            </a:r>
            <a:r>
              <a:rPr lang="en-US" sz="1600" dirty="0"/>
              <a:t>in the VarDim Master</a:t>
            </a:r>
          </a:p>
          <a:p>
            <a:pPr lvl="1"/>
            <a:r>
              <a:rPr lang="en-US" sz="1600" b="1" dirty="0">
                <a:solidFill>
                  <a:srgbClr val="92D050"/>
                </a:solidFill>
              </a:rPr>
              <a:t>L</a:t>
            </a:r>
            <a:r>
              <a:rPr lang="en-US" sz="1600" dirty="0"/>
              <a:t>		Stands for </a:t>
            </a:r>
            <a:r>
              <a:rPr lang="en-US" sz="1600" b="1" dirty="0"/>
              <a:t>Sequential Number</a:t>
            </a:r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77CB7-DB69-03CB-4037-A3CA0161A4EE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38200" y="1899179"/>
            <a:ext cx="4468813" cy="2790825"/>
          </a:xfrm>
        </p:spPr>
        <p:txBody>
          <a:bodyPr>
            <a:normAutofit/>
          </a:bodyPr>
          <a:lstStyle/>
          <a:p>
            <a:pPr marL="177800" lvl="1" indent="-177800"/>
            <a:r>
              <a:rPr lang="en-US" sz="1600" dirty="0"/>
              <a:t>Characters in </a:t>
            </a:r>
            <a:r>
              <a:rPr lang="en-US" sz="1600" b="1" dirty="0"/>
              <a:t>No. System </a:t>
            </a:r>
            <a:r>
              <a:rPr lang="en-US" sz="1600" dirty="0"/>
              <a:t>are related to the value in the field:</a:t>
            </a:r>
            <a:br>
              <a:rPr lang="en-US" sz="1600" dirty="0"/>
            </a:br>
            <a:r>
              <a:rPr lang="en-US" sz="1600" b="1" dirty="0"/>
              <a:t>VarDim Type Placement in Item No.</a:t>
            </a:r>
          </a:p>
          <a:p>
            <a:pPr marL="177800" lvl="1" indent="-177800"/>
            <a:endParaRPr lang="en-US" sz="1600" b="1" dirty="0"/>
          </a:p>
          <a:p>
            <a:pPr marL="177800" lvl="1" indent="-177800"/>
            <a:r>
              <a:rPr lang="en-US" sz="1600" dirty="0"/>
              <a:t>The number of  characters corresponds with the number of digits of the Variant Code or maximum of Dimension</a:t>
            </a:r>
            <a:br>
              <a:rPr lang="en-US" sz="16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4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83FF06-9746-51A1-D0C4-48FDB8E7F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VarDim Definitions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750032-E3E4-8926-EA41-A88A894E8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VarDim Master</a:t>
            </a:r>
            <a:r>
              <a:rPr lang="en-US" dirty="0"/>
              <a:t>	: 	Set of Questions</a:t>
            </a:r>
          </a:p>
          <a:p>
            <a:r>
              <a:rPr lang="en-US" b="1" dirty="0"/>
              <a:t>VarDim Item</a:t>
            </a:r>
            <a:r>
              <a:rPr lang="en-US" dirty="0"/>
              <a:t>	:	Set of Answers (Item)</a:t>
            </a:r>
          </a:p>
          <a:p>
            <a:r>
              <a:rPr lang="en-US" b="1" dirty="0"/>
              <a:t>VarDim Order</a:t>
            </a:r>
            <a:r>
              <a:rPr lang="en-US" dirty="0"/>
              <a:t>	:	Set of Answers (Order)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22BAD-6698-A997-3B3D-B64AFBAEA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67720"/>
            <a:ext cx="5547360" cy="18812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6245FF-8AFE-C324-520F-CAA0A5498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323" y="3267306"/>
            <a:ext cx="5420058" cy="18816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595496-9A30-F2DC-90DC-EBCF50EB4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632" y="4686767"/>
            <a:ext cx="6480720" cy="197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45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Item Numbering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Items configured from Master.</a:t>
            </a:r>
          </a:p>
          <a:p>
            <a:pPr marL="0" indent="0">
              <a:buNone/>
            </a:pPr>
            <a:r>
              <a:rPr lang="en-US" dirty="0"/>
              <a:t>4 Types of Item Numbers: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Generic Number 	:	</a:t>
            </a:r>
            <a:r>
              <a:rPr lang="en-US" b="1" dirty="0"/>
              <a:t>Item No. = Master No.</a:t>
            </a:r>
            <a:br>
              <a:rPr lang="en-US" b="1" dirty="0"/>
            </a:br>
            <a:r>
              <a:rPr lang="en-US" b="1" dirty="0"/>
              <a:t>	</a:t>
            </a:r>
            <a:r>
              <a:rPr lang="en-US" sz="1800" dirty="0"/>
              <a:t>All Items with different Configurations have identical Number. </a:t>
            </a:r>
            <a:r>
              <a:rPr lang="en-US" dirty="0"/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Intelligent Number	:	</a:t>
            </a:r>
            <a:r>
              <a:rPr lang="en-US" b="1" dirty="0"/>
              <a:t>Item No. = Master No. + Option Codes</a:t>
            </a:r>
            <a:br>
              <a:rPr lang="en-US" dirty="0"/>
            </a:br>
            <a:r>
              <a:rPr lang="en-US" dirty="0"/>
              <a:t>	</a:t>
            </a:r>
            <a:r>
              <a:rPr lang="en-US" sz="1800" dirty="0"/>
              <a:t>Item No. is Unique and includes the Variants and/or Dimensions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Sequential Number	:	</a:t>
            </a:r>
            <a:r>
              <a:rPr lang="en-US" b="1" dirty="0"/>
              <a:t>Item No. = Master No. + Seq. No.</a:t>
            </a:r>
            <a:br>
              <a:rPr lang="en-US" b="1" dirty="0"/>
            </a:br>
            <a:r>
              <a:rPr lang="en-US" b="1" dirty="0"/>
              <a:t>	</a:t>
            </a:r>
            <a:r>
              <a:rPr lang="en-US" sz="1800" dirty="0"/>
              <a:t>Item No. is Unique, but it does not say anything regarding the configuration choices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Combination of the above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0435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82259-BBD2-8E99-FB47-DC122779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F8A50-029F-7F1F-4C25-0C863FB98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presentation, you will find the structure of the different Types of Items based on the Master:</a:t>
            </a:r>
          </a:p>
          <a:p>
            <a:pPr lvl="1"/>
            <a:r>
              <a:rPr lang="en-US" dirty="0"/>
              <a:t>Intelligent Item Number</a:t>
            </a:r>
          </a:p>
          <a:p>
            <a:pPr lvl="1"/>
            <a:r>
              <a:rPr lang="en-US" dirty="0"/>
              <a:t>Generic Item Number</a:t>
            </a:r>
          </a:p>
          <a:p>
            <a:pPr lvl="1"/>
            <a:r>
              <a:rPr lang="en-US" dirty="0"/>
              <a:t>Sequential Item Number</a:t>
            </a:r>
          </a:p>
          <a:p>
            <a:r>
              <a:rPr lang="en-US" dirty="0"/>
              <a:t>In this presentation, you will also find the structure (BOMs) of the Furniture Masters that we have in our TRIMIT Demo Sites, therefore easy to use for your demos.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216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07027-28DC-720C-D8EE-3DE3D9CCC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Furniture Structure </a:t>
            </a:r>
            <a:br>
              <a:rPr lang="en-US" dirty="0"/>
            </a:br>
            <a:r>
              <a:rPr lang="en-US" dirty="0"/>
              <a:t>in TRIMIT Demo Sites</a:t>
            </a:r>
          </a:p>
        </p:txBody>
      </p:sp>
    </p:spTree>
    <p:extLst>
      <p:ext uri="{BB962C8B-B14F-4D97-AF65-F5344CB8AC3E}">
        <p14:creationId xmlns:p14="http://schemas.microsoft.com/office/powerpoint/2010/main" val="839076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EF223-D888-409D-8D70-F6F4DE718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8F59C-A56A-4B50-A7CB-066967D1A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White Material Text = Purchase-/Production Materials that are inventory based</a:t>
            </a:r>
          </a:p>
          <a:p>
            <a:r>
              <a:rPr lang="en-US" dirty="0"/>
              <a:t>Yellow Material Text = Purchase-/Production Materials that will get a Related Order Instantly</a:t>
            </a:r>
          </a:p>
          <a:p>
            <a:r>
              <a:rPr lang="en-US" dirty="0"/>
              <a:t>Orange Material Text = Purchase-/Production Materials that are order based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508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Chair Zeus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452052" y="2492547"/>
            <a:ext cx="914400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Chair Zeus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89" y="3848445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Molded Chair Seat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5107131" y="3848445"/>
            <a:ext cx="2592532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Frame - Bottom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6976454" y="2114431"/>
            <a:ext cx="666812" cy="28012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088647" y="2027840"/>
            <a:ext cx="666812" cy="297439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7976177" y="3848445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pic>
        <p:nvPicPr>
          <p:cNvPr id="5" name="Picture 4" descr="A chair in a room&#10;&#10;Description automatically generated">
            <a:extLst>
              <a:ext uri="{FF2B5EF4-FFF2-40B4-BE49-F238E27FC236}">
                <a16:creationId xmlns:a16="http://schemas.microsoft.com/office/drawing/2014/main" id="{684FF345-D006-4C29-96DC-4B772B72D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422" y="170867"/>
            <a:ext cx="1899227" cy="1899227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7BD8E57-F287-4720-A2AD-1F38C8131FA1}"/>
              </a:ext>
            </a:extLst>
          </p:cNvPr>
          <p:cNvCxnSpPr/>
          <p:nvPr/>
        </p:nvCxnSpPr>
        <p:spPr>
          <a:xfrm>
            <a:off x="6508865" y="3524596"/>
            <a:ext cx="0" cy="323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AB3A1C7-AEF6-46B4-AC47-8F83FD4E0462}"/>
              </a:ext>
            </a:extLst>
          </p:cNvPr>
          <p:cNvSpPr txBox="1"/>
          <p:nvPr/>
        </p:nvSpPr>
        <p:spPr>
          <a:xfrm>
            <a:off x="5639278" y="2215548"/>
            <a:ext cx="656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EA25E2-043B-46EB-B9E5-FB98E335B209}"/>
              </a:ext>
            </a:extLst>
          </p:cNvPr>
          <p:cNvSpPr txBox="1"/>
          <p:nvPr/>
        </p:nvSpPr>
        <p:spPr>
          <a:xfrm>
            <a:off x="1039089" y="427246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751CE6-7158-480C-B9BB-CD470D830D6C}"/>
              </a:ext>
            </a:extLst>
          </p:cNvPr>
          <p:cNvSpPr txBox="1"/>
          <p:nvPr/>
        </p:nvSpPr>
        <p:spPr>
          <a:xfrm>
            <a:off x="5099049" y="427246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M3015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F77C00-C645-484A-9679-864F5EAE7F88}"/>
              </a:ext>
            </a:extLst>
          </p:cNvPr>
          <p:cNvSpPr txBox="1"/>
          <p:nvPr/>
        </p:nvSpPr>
        <p:spPr>
          <a:xfrm>
            <a:off x="7905036" y="427246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</p:spTree>
    <p:extLst>
      <p:ext uri="{BB962C8B-B14F-4D97-AF65-F5344CB8AC3E}">
        <p14:creationId xmlns:p14="http://schemas.microsoft.com/office/powerpoint/2010/main" val="3535886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Chair Hades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452051" y="2492547"/>
            <a:ext cx="1122919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Hades</a:t>
            </a:r>
          </a:p>
        </p:txBody>
      </p:sp>
      <p:pic>
        <p:nvPicPr>
          <p:cNvPr id="8" name="Picture 7" descr="A picture containing indoor, table, chair, wooden&#10;&#10;Description automatically generated">
            <a:extLst>
              <a:ext uri="{FF2B5EF4-FFF2-40B4-BE49-F238E27FC236}">
                <a16:creationId xmlns:a16="http://schemas.microsoft.com/office/drawing/2014/main" id="{D4EA9F41-33A4-4669-AF3C-AE3BF91BA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679" y="520282"/>
            <a:ext cx="1418936" cy="14189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C63E28-C5C2-499D-81D7-49631BBDA9FB}"/>
              </a:ext>
            </a:extLst>
          </p:cNvPr>
          <p:cNvSpPr txBox="1"/>
          <p:nvPr/>
        </p:nvSpPr>
        <p:spPr>
          <a:xfrm>
            <a:off x="5639278" y="2221512"/>
            <a:ext cx="539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3010</a:t>
            </a:r>
          </a:p>
        </p:txBody>
      </p:sp>
    </p:spTree>
    <p:extLst>
      <p:ext uri="{BB962C8B-B14F-4D97-AF65-F5344CB8AC3E}">
        <p14:creationId xmlns:p14="http://schemas.microsoft.com/office/powerpoint/2010/main" val="3002023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Chair Poseidon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452051" y="2492547"/>
            <a:ext cx="1314507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Chair Poseidon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89" y="3848445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Molded Chair Seat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5107131" y="3848445"/>
            <a:ext cx="2592532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Legs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</p:cNvCxnSpPr>
          <p:nvPr/>
        </p:nvCxnSpPr>
        <p:spPr>
          <a:xfrm rot="16200000" flipH="1">
            <a:off x="7009054" y="2219013"/>
            <a:ext cx="666812" cy="260116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</p:cNvCxnSpPr>
          <p:nvPr/>
        </p:nvCxnSpPr>
        <p:spPr>
          <a:xfrm rot="5400000">
            <a:off x="4139378" y="1966948"/>
            <a:ext cx="697974" cy="310702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7976177" y="3848445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79E0862-D9C4-4DDE-993D-3AC1E2701473}"/>
              </a:ext>
            </a:extLst>
          </p:cNvPr>
          <p:cNvCxnSpPr>
            <a:cxnSpLocks/>
          </p:cNvCxnSpPr>
          <p:nvPr/>
        </p:nvCxnSpPr>
        <p:spPr>
          <a:xfrm rot="5400000">
            <a:off x="5880419" y="3677875"/>
            <a:ext cx="322922" cy="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white chair&#10;&#10;Description automatically generated">
            <a:extLst>
              <a:ext uri="{FF2B5EF4-FFF2-40B4-BE49-F238E27FC236}">
                <a16:creationId xmlns:a16="http://schemas.microsoft.com/office/drawing/2014/main" id="{6C2F712E-8520-4A63-A613-A896E0463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777" y="133772"/>
            <a:ext cx="1828800" cy="1828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0AE434-07DA-42E4-A0DD-F2DDF0432C31}"/>
              </a:ext>
            </a:extLst>
          </p:cNvPr>
          <p:cNvSpPr txBox="1"/>
          <p:nvPr/>
        </p:nvSpPr>
        <p:spPr>
          <a:xfrm>
            <a:off x="5771905" y="2210994"/>
            <a:ext cx="539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52956-34C9-4117-A491-0B72708C589D}"/>
              </a:ext>
            </a:extLst>
          </p:cNvPr>
          <p:cNvSpPr txBox="1"/>
          <p:nvPr/>
        </p:nvSpPr>
        <p:spPr>
          <a:xfrm>
            <a:off x="1039089" y="4368057"/>
            <a:ext cx="747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948BF7-5ED1-4170-83E8-1111256AC9AF}"/>
              </a:ext>
            </a:extLst>
          </p:cNvPr>
          <p:cNvSpPr txBox="1"/>
          <p:nvPr/>
        </p:nvSpPr>
        <p:spPr>
          <a:xfrm>
            <a:off x="5107131" y="4368057"/>
            <a:ext cx="747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M3010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FEB4EF-274F-4FBA-8C15-AB467EA9F92F}"/>
              </a:ext>
            </a:extLst>
          </p:cNvPr>
          <p:cNvSpPr txBox="1"/>
          <p:nvPr/>
        </p:nvSpPr>
        <p:spPr>
          <a:xfrm>
            <a:off x="7913058" y="436805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</p:spTree>
    <p:extLst>
      <p:ext uri="{BB962C8B-B14F-4D97-AF65-F5344CB8AC3E}">
        <p14:creationId xmlns:p14="http://schemas.microsoft.com/office/powerpoint/2010/main" val="1252728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Dining Table Artemis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646871" y="405163"/>
            <a:ext cx="1505528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Dining Table Artemis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9" y="1807255"/>
            <a:ext cx="3791528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Top Laminated MDF Board with Linoleum Edge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4035132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Dining Table Leg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8444581" y="-950697"/>
            <a:ext cx="713006" cy="480289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3843151" y="-749229"/>
            <a:ext cx="713006" cy="439996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10468242" y="1807255"/>
            <a:ext cx="1468582" cy="10403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77644" y="3979354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Uncoated Board 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1957762" y="3979354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Uncoated Board 2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3837880" y="3979354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5717998" y="3979354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Laminate Sheet (1500 x 1500)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9233466" y="3979354"/>
            <a:ext cx="1619827" cy="89008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 and Glue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1999672" y="3413827"/>
            <a:ext cx="8043708" cy="56552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D651AFE6-D87D-423B-9A9E-4A5EA2A61B51}"/>
              </a:ext>
            </a:extLst>
          </p:cNvPr>
          <p:cNvCxnSpPr>
            <a:cxnSpLocks/>
            <a:stCxn id="6" idx="2"/>
            <a:endCxn id="58" idx="0"/>
          </p:cNvCxnSpPr>
          <p:nvPr/>
        </p:nvCxnSpPr>
        <p:spPr>
          <a:xfrm rot="16200000" flipH="1">
            <a:off x="3698266" y="1149709"/>
            <a:ext cx="1131052" cy="452823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cxnSpLocks/>
            <a:stCxn id="6" idx="2"/>
            <a:endCxn id="56" idx="0"/>
          </p:cNvCxnSpPr>
          <p:nvPr/>
        </p:nvCxnSpPr>
        <p:spPr>
          <a:xfrm rot="16200000" flipH="1">
            <a:off x="2788803" y="2059171"/>
            <a:ext cx="1131052" cy="270931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41695812-81B4-4FEB-9D96-273947D2293C}"/>
              </a:ext>
            </a:extLst>
          </p:cNvPr>
          <p:cNvCxnSpPr>
            <a:cxnSpLocks/>
            <a:stCxn id="6" idx="2"/>
            <a:endCxn id="55" idx="0"/>
          </p:cNvCxnSpPr>
          <p:nvPr/>
        </p:nvCxnSpPr>
        <p:spPr>
          <a:xfrm rot="16200000" flipH="1">
            <a:off x="1848744" y="2999230"/>
            <a:ext cx="1131052" cy="8291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2925E641-946D-4495-8138-F05F6100028A}"/>
              </a:ext>
            </a:extLst>
          </p:cNvPr>
          <p:cNvCxnSpPr>
            <a:cxnSpLocks/>
            <a:stCxn id="6" idx="2"/>
            <a:endCxn id="52" idx="0"/>
          </p:cNvCxnSpPr>
          <p:nvPr/>
        </p:nvCxnSpPr>
        <p:spPr>
          <a:xfrm rot="5400000">
            <a:off x="908686" y="2888367"/>
            <a:ext cx="1131052" cy="105092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wooden bench sitting on top of a table&#10;&#10;Description automatically generated">
            <a:extLst>
              <a:ext uri="{FF2B5EF4-FFF2-40B4-BE49-F238E27FC236}">
                <a16:creationId xmlns:a16="http://schemas.microsoft.com/office/drawing/2014/main" id="{49159BD9-A9D5-4B49-B690-B69E4453D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711" y="85310"/>
            <a:ext cx="1203006" cy="1203006"/>
          </a:xfrm>
          <a:prstGeom prst="rect">
            <a:avLst/>
          </a:prstGeom>
        </p:spPr>
      </p:pic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72C25C-1C5B-4A61-8244-15B21942DA5F}"/>
              </a:ext>
            </a:extLst>
          </p:cNvPr>
          <p:cNvSpPr/>
          <p:nvPr/>
        </p:nvSpPr>
        <p:spPr>
          <a:xfrm>
            <a:off x="5643409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Dining Table Crossbar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B857EDE-E0F9-421A-AC27-95CD939E7093}"/>
              </a:ext>
            </a:extLst>
          </p:cNvPr>
          <p:cNvSpPr/>
          <p:nvPr/>
        </p:nvSpPr>
        <p:spPr>
          <a:xfrm>
            <a:off x="7251686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Dining Table Top Support Piece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2A9E42E-3B67-406F-8959-F4338EFA723F}"/>
              </a:ext>
            </a:extLst>
          </p:cNvPr>
          <p:cNvSpPr/>
          <p:nvPr/>
        </p:nvSpPr>
        <p:spPr>
          <a:xfrm>
            <a:off x="8859963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Dining Table Legs Crossbar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7D05B0D-7A1C-4983-BDE7-DCFFE58CC74E}"/>
              </a:ext>
            </a:extLst>
          </p:cNvPr>
          <p:cNvSpPr/>
          <p:nvPr/>
        </p:nvSpPr>
        <p:spPr>
          <a:xfrm>
            <a:off x="7475731" y="3979354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Linoleum Strip</a:t>
            </a:r>
          </a:p>
        </p:txBody>
      </p:sp>
      <p:cxnSp>
        <p:nvCxnSpPr>
          <p:cNvPr id="98" name="Connector: Elbow 97">
            <a:extLst>
              <a:ext uri="{FF2B5EF4-FFF2-40B4-BE49-F238E27FC236}">
                <a16:creationId xmlns:a16="http://schemas.microsoft.com/office/drawing/2014/main" id="{43F26544-BE2B-49B6-B918-6D45A14083C3}"/>
              </a:ext>
            </a:extLst>
          </p:cNvPr>
          <p:cNvCxnSpPr>
            <a:cxnSpLocks/>
            <a:endCxn id="7" idx="0"/>
          </p:cNvCxnSpPr>
          <p:nvPr/>
        </p:nvCxnSpPr>
        <p:spPr>
          <a:xfrm rot="10800000" flipV="1">
            <a:off x="4769424" y="1456605"/>
            <a:ext cx="1610027" cy="3506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86A6D8B4-5258-4C67-AC97-271A25FC543A}"/>
              </a:ext>
            </a:extLst>
          </p:cNvPr>
          <p:cNvCxnSpPr>
            <a:endCxn id="62" idx="0"/>
          </p:cNvCxnSpPr>
          <p:nvPr/>
        </p:nvCxnSpPr>
        <p:spPr>
          <a:xfrm rot="10800000" flipV="1">
            <a:off x="6377701" y="1451087"/>
            <a:ext cx="870455" cy="3561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DA423E1A-A9B8-4954-9E29-93A6CE327B35}"/>
              </a:ext>
            </a:extLst>
          </p:cNvPr>
          <p:cNvCxnSpPr>
            <a:endCxn id="65" idx="0"/>
          </p:cNvCxnSpPr>
          <p:nvPr/>
        </p:nvCxnSpPr>
        <p:spPr>
          <a:xfrm>
            <a:off x="7248153" y="1451086"/>
            <a:ext cx="737824" cy="3561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64E0E886-C87C-497A-B528-14E6DCBC48F1}"/>
              </a:ext>
            </a:extLst>
          </p:cNvPr>
          <p:cNvCxnSpPr>
            <a:cxnSpLocks/>
          </p:cNvCxnSpPr>
          <p:nvPr/>
        </p:nvCxnSpPr>
        <p:spPr>
          <a:xfrm>
            <a:off x="7304777" y="1451086"/>
            <a:ext cx="2459333" cy="356169"/>
          </a:xfrm>
          <a:prstGeom prst="bentConnector3">
            <a:avLst>
              <a:gd name="adj1" fmla="val 998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14F57952-FDD7-4C10-AC34-E00AA8FE3B27}"/>
              </a:ext>
            </a:extLst>
          </p:cNvPr>
          <p:cNvCxnSpPr>
            <a:cxnSpLocks/>
            <a:endCxn id="93" idx="0"/>
          </p:cNvCxnSpPr>
          <p:nvPr/>
        </p:nvCxnSpPr>
        <p:spPr>
          <a:xfrm>
            <a:off x="8285644" y="3429000"/>
            <a:ext cx="0" cy="550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2AC6F3C-ED69-40FB-8D13-7C12D2F70A08}"/>
              </a:ext>
            </a:extLst>
          </p:cNvPr>
          <p:cNvSpPr/>
          <p:nvPr/>
        </p:nvSpPr>
        <p:spPr>
          <a:xfrm>
            <a:off x="103909" y="5558574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Board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2E26036C-D2C7-4AC4-BCF3-666C4D1EC539}"/>
              </a:ext>
            </a:extLst>
          </p:cNvPr>
          <p:cNvSpPr/>
          <p:nvPr/>
        </p:nvSpPr>
        <p:spPr>
          <a:xfrm>
            <a:off x="1009942" y="5558574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2FB261C9-28AD-41F5-A7C9-23D245AD039C}"/>
              </a:ext>
            </a:extLst>
          </p:cNvPr>
          <p:cNvCxnSpPr>
            <a:cxnSpLocks/>
            <a:stCxn id="52" idx="2"/>
            <a:endCxn id="119" idx="0"/>
          </p:cNvCxnSpPr>
          <p:nvPr/>
        </p:nvCxnSpPr>
        <p:spPr>
          <a:xfrm rot="5400000">
            <a:off x="409037" y="5018860"/>
            <a:ext cx="657007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D471495F-3525-4F57-8D98-FC5346BFDE66}"/>
              </a:ext>
            </a:extLst>
          </p:cNvPr>
          <p:cNvCxnSpPr>
            <a:cxnSpLocks/>
          </p:cNvCxnSpPr>
          <p:nvPr/>
        </p:nvCxnSpPr>
        <p:spPr>
          <a:xfrm>
            <a:off x="947760" y="5235092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1081237C-910E-4825-BCC8-534792BBAEBA}"/>
              </a:ext>
            </a:extLst>
          </p:cNvPr>
          <p:cNvSpPr/>
          <p:nvPr/>
        </p:nvSpPr>
        <p:spPr>
          <a:xfrm>
            <a:off x="1944879" y="5558574"/>
            <a:ext cx="844841" cy="93430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Board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99162ABE-7162-4407-84D4-4C535487A685}"/>
              </a:ext>
            </a:extLst>
          </p:cNvPr>
          <p:cNvSpPr/>
          <p:nvPr/>
        </p:nvSpPr>
        <p:spPr>
          <a:xfrm>
            <a:off x="2850912" y="5558574"/>
            <a:ext cx="809914" cy="92221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76CF9CE0-4324-41AF-BC24-B96688B1BBE0}"/>
              </a:ext>
            </a:extLst>
          </p:cNvPr>
          <p:cNvCxnSpPr>
            <a:cxnSpLocks/>
          </p:cNvCxnSpPr>
          <p:nvPr/>
        </p:nvCxnSpPr>
        <p:spPr>
          <a:xfrm>
            <a:off x="2796339" y="5235092"/>
            <a:ext cx="459530" cy="333080"/>
          </a:xfrm>
          <a:prstGeom prst="bentConnector3">
            <a:avLst>
              <a:gd name="adj1" fmla="val 10080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D27F53BC-B3A5-4E03-B31D-521B5669C746}"/>
              </a:ext>
            </a:extLst>
          </p:cNvPr>
          <p:cNvCxnSpPr>
            <a:cxnSpLocks/>
            <a:stCxn id="55" idx="2"/>
            <a:endCxn id="125" idx="0"/>
          </p:cNvCxnSpPr>
          <p:nvPr/>
        </p:nvCxnSpPr>
        <p:spPr>
          <a:xfrm rot="5400000">
            <a:off x="2269581" y="4999286"/>
            <a:ext cx="657007" cy="4615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4F16647-CF86-464A-A503-1B55847ADC56}"/>
              </a:ext>
            </a:extLst>
          </p:cNvPr>
          <p:cNvSpPr txBox="1"/>
          <p:nvPr/>
        </p:nvSpPr>
        <p:spPr>
          <a:xfrm>
            <a:off x="10468242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4C64F8-079E-4F30-B7CD-5302378FA57A}"/>
              </a:ext>
            </a:extLst>
          </p:cNvPr>
          <p:cNvSpPr txBox="1"/>
          <p:nvPr/>
        </p:nvSpPr>
        <p:spPr>
          <a:xfrm>
            <a:off x="6014780" y="12749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3100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27F68A-C151-46C4-8E6B-7EE1B61E01CE}"/>
              </a:ext>
            </a:extLst>
          </p:cNvPr>
          <p:cNvSpPr txBox="1"/>
          <p:nvPr/>
        </p:nvSpPr>
        <p:spPr>
          <a:xfrm>
            <a:off x="8897434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M3140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2F313C4-7F51-4C08-B322-30CECED29351}"/>
              </a:ext>
            </a:extLst>
          </p:cNvPr>
          <p:cNvSpPr txBox="1"/>
          <p:nvPr/>
        </p:nvSpPr>
        <p:spPr>
          <a:xfrm>
            <a:off x="7294861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M3130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63E3463-D3E1-4D7C-8710-8772DCD195BB}"/>
              </a:ext>
            </a:extLst>
          </p:cNvPr>
          <p:cNvSpPr txBox="1"/>
          <p:nvPr/>
        </p:nvSpPr>
        <p:spPr>
          <a:xfrm>
            <a:off x="5665344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D17A3E-6510-49BD-8131-93F90DC53DFE}"/>
              </a:ext>
            </a:extLst>
          </p:cNvPr>
          <p:cNvSpPr txBox="1"/>
          <p:nvPr/>
        </p:nvSpPr>
        <p:spPr>
          <a:xfrm>
            <a:off x="4045208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M3110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68CF410-9725-48BB-A2BA-2F1C0C0734A0}"/>
              </a:ext>
            </a:extLst>
          </p:cNvPr>
          <p:cNvSpPr txBox="1"/>
          <p:nvPr/>
        </p:nvSpPr>
        <p:spPr>
          <a:xfrm>
            <a:off x="133992" y="2845134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AEA68D-84A6-4E2D-B891-CEC3D7015AC6}"/>
              </a:ext>
            </a:extLst>
          </p:cNvPr>
          <p:cNvSpPr txBox="1"/>
          <p:nvPr/>
        </p:nvSpPr>
        <p:spPr>
          <a:xfrm>
            <a:off x="111303" y="49015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F68729C-B3EF-4796-B1E5-45F73EEF6C73}"/>
              </a:ext>
            </a:extLst>
          </p:cNvPr>
          <p:cNvSpPr txBox="1"/>
          <p:nvPr/>
        </p:nvSpPr>
        <p:spPr>
          <a:xfrm>
            <a:off x="1985531" y="4901565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58988D-6EA4-4602-A1A3-1D771257493D}"/>
              </a:ext>
            </a:extLst>
          </p:cNvPr>
          <p:cNvSpPr txBox="1"/>
          <p:nvPr/>
        </p:nvSpPr>
        <p:spPr>
          <a:xfrm>
            <a:off x="3661533" y="49015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1403F5-C353-4AD7-B348-8AF4BE3E8A92}"/>
              </a:ext>
            </a:extLst>
          </p:cNvPr>
          <p:cNvSpPr txBox="1"/>
          <p:nvPr/>
        </p:nvSpPr>
        <p:spPr>
          <a:xfrm>
            <a:off x="5594965" y="49015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M3950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BEF4275-EE0C-4311-9C9E-4365F63FCA0C}"/>
              </a:ext>
            </a:extLst>
          </p:cNvPr>
          <p:cNvSpPr txBox="1"/>
          <p:nvPr/>
        </p:nvSpPr>
        <p:spPr>
          <a:xfrm>
            <a:off x="7447314" y="49015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M3950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C65E271-33A4-451A-9961-3F19A14EB989}"/>
              </a:ext>
            </a:extLst>
          </p:cNvPr>
          <p:cNvSpPr txBox="1"/>
          <p:nvPr/>
        </p:nvSpPr>
        <p:spPr>
          <a:xfrm>
            <a:off x="9233466" y="4901566"/>
            <a:ext cx="1619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300120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63C6D08-6598-4DF2-AA1F-562325915FD2}"/>
              </a:ext>
            </a:extLst>
          </p:cNvPr>
          <p:cNvSpPr txBox="1"/>
          <p:nvPr/>
        </p:nvSpPr>
        <p:spPr>
          <a:xfrm>
            <a:off x="112870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C016344-E7B7-4C7A-875A-EB0794E35FD9}"/>
              </a:ext>
            </a:extLst>
          </p:cNvPr>
          <p:cNvSpPr txBox="1"/>
          <p:nvPr/>
        </p:nvSpPr>
        <p:spPr>
          <a:xfrm>
            <a:off x="967147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4E8788-7CB0-4FC7-829B-CB2EDF6ACE14}"/>
              </a:ext>
            </a:extLst>
          </p:cNvPr>
          <p:cNvSpPr txBox="1"/>
          <p:nvPr/>
        </p:nvSpPr>
        <p:spPr>
          <a:xfrm>
            <a:off x="1932125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8AA8C27-EDD8-430E-927A-16D9DB9D9E54}"/>
              </a:ext>
            </a:extLst>
          </p:cNvPr>
          <p:cNvSpPr txBox="1"/>
          <p:nvPr/>
        </p:nvSpPr>
        <p:spPr>
          <a:xfrm>
            <a:off x="2859278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</p:spTree>
    <p:extLst>
      <p:ext uri="{BB962C8B-B14F-4D97-AF65-F5344CB8AC3E}">
        <p14:creationId xmlns:p14="http://schemas.microsoft.com/office/powerpoint/2010/main" val="2237773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2" grpId="0" animBg="1"/>
      <p:bldP spid="55" grpId="0" animBg="1"/>
      <p:bldP spid="56" grpId="0" animBg="1"/>
      <p:bldP spid="58" grpId="0" animBg="1"/>
      <p:bldP spid="61" grpId="0" animBg="1"/>
      <p:bldP spid="62" grpId="0" animBg="1"/>
      <p:bldP spid="65" grpId="0" animBg="1"/>
      <p:bldP spid="66" grpId="0" animBg="1"/>
      <p:bldP spid="93" grpId="0" animBg="1"/>
      <p:bldP spid="119" grpId="0" animBg="1"/>
      <p:bldP spid="120" grpId="0" animBg="1"/>
      <p:bldP spid="125" grpId="0" animBg="1"/>
      <p:bldP spid="126" grpId="0" animBg="1"/>
      <p:bldP spid="37" grpId="0"/>
      <p:bldP spid="39" grpId="0"/>
      <p:bldP spid="40" grpId="0"/>
      <p:bldP spid="41" grpId="0"/>
      <p:bldP spid="42" grpId="0"/>
      <p:bldP spid="43" grpId="0"/>
      <p:bldP spid="50" grpId="0"/>
      <p:bldP spid="51" grpId="0"/>
      <p:bldP spid="53" grpId="0"/>
      <p:bldP spid="54" grpId="0"/>
      <p:bldP spid="57" grpId="0"/>
      <p:bldP spid="59" grpId="0"/>
      <p:bldP spid="60" grpId="0"/>
      <p:bldP spid="63" grpId="0"/>
      <p:bldP spid="64" grpId="0"/>
      <p:bldP spid="6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Side Table Hera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452051" y="2492546"/>
            <a:ext cx="1425403" cy="936453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Side Table Hera</a:t>
            </a:r>
          </a:p>
        </p:txBody>
      </p:sp>
      <p:pic>
        <p:nvPicPr>
          <p:cNvPr id="5" name="Picture 4" descr="A picture containing table, chair, indoor, furniture&#10;&#10;Description automatically generated">
            <a:extLst>
              <a:ext uri="{FF2B5EF4-FFF2-40B4-BE49-F238E27FC236}">
                <a16:creationId xmlns:a16="http://schemas.microsoft.com/office/drawing/2014/main" id="{917AFDC1-92B3-40C9-B5DB-EFAE292C6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755" y="198120"/>
            <a:ext cx="1828800" cy="1828800"/>
          </a:xfrm>
          <a:prstGeom prst="rect">
            <a:avLst/>
          </a:prstGeom>
        </p:spPr>
      </p:pic>
      <p:sp>
        <p:nvSpPr>
          <p:cNvPr id="6" name="TextBox 42">
            <a:extLst>
              <a:ext uri="{FF2B5EF4-FFF2-40B4-BE49-F238E27FC236}">
                <a16:creationId xmlns:a16="http://schemas.microsoft.com/office/drawing/2014/main" id="{D68CF410-9725-48BB-A2BA-2F1C0C0734A0}"/>
              </a:ext>
            </a:extLst>
          </p:cNvPr>
          <p:cNvSpPr txBox="1"/>
          <p:nvPr/>
        </p:nvSpPr>
        <p:spPr>
          <a:xfrm>
            <a:off x="5872922" y="2215547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3110</a:t>
            </a:r>
          </a:p>
        </p:txBody>
      </p:sp>
    </p:spTree>
    <p:extLst>
      <p:ext uri="{BB962C8B-B14F-4D97-AF65-F5344CB8AC3E}">
        <p14:creationId xmlns:p14="http://schemas.microsoft.com/office/powerpoint/2010/main" val="1745238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Coffee Table Athena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485" y="343435"/>
            <a:ext cx="1505528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Coffee Table Athena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9" y="1807255"/>
            <a:ext cx="1742211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Top Massive Wood Oval Shaped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2078323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Coffee Table Leg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8284024" y="-1111254"/>
            <a:ext cx="774734" cy="50622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3170265" y="-1162729"/>
            <a:ext cx="774734" cy="51652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10468242" y="1807255"/>
            <a:ext cx="1468582" cy="10403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77644" y="3979354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Uncoated Board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1957762" y="3979354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Laminate Sheet (1500 x 1500)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3837880" y="3979354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5717998" y="3979354"/>
            <a:ext cx="1619826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Fretsaw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9233466" y="3979354"/>
            <a:ext cx="1619827" cy="89008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72C25C-1C5B-4A61-8244-15B21942DA5F}"/>
              </a:ext>
            </a:extLst>
          </p:cNvPr>
          <p:cNvSpPr/>
          <p:nvPr/>
        </p:nvSpPr>
        <p:spPr>
          <a:xfrm>
            <a:off x="3779108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Coffee Table Crossbar Short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B857EDE-E0F9-421A-AC27-95CD939E7093}"/>
              </a:ext>
            </a:extLst>
          </p:cNvPr>
          <p:cNvSpPr/>
          <p:nvPr/>
        </p:nvSpPr>
        <p:spPr>
          <a:xfrm>
            <a:off x="5479893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Coffee Table Crossbar Long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2A9E42E-3B67-406F-8959-F4338EFA723F}"/>
              </a:ext>
            </a:extLst>
          </p:cNvPr>
          <p:cNvSpPr/>
          <p:nvPr/>
        </p:nvSpPr>
        <p:spPr>
          <a:xfrm>
            <a:off x="7180678" y="1807255"/>
            <a:ext cx="305536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Shelf Oval MDF Board Laminated 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7D05B0D-7A1C-4983-BDE7-DCFFE58CC74E}"/>
              </a:ext>
            </a:extLst>
          </p:cNvPr>
          <p:cNvSpPr/>
          <p:nvPr/>
        </p:nvSpPr>
        <p:spPr>
          <a:xfrm>
            <a:off x="7475731" y="3979354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Linoleum Strip</a:t>
            </a:r>
          </a:p>
        </p:txBody>
      </p: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86A6D8B4-5258-4C67-AC97-271A25FC543A}"/>
              </a:ext>
            </a:extLst>
          </p:cNvPr>
          <p:cNvCxnSpPr>
            <a:cxnSpLocks/>
            <a:endCxn id="62" idx="0"/>
          </p:cNvCxnSpPr>
          <p:nvPr/>
        </p:nvCxnSpPr>
        <p:spPr>
          <a:xfrm rot="5400000">
            <a:off x="4319319" y="1613172"/>
            <a:ext cx="388163" cy="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DA423E1A-A9B8-4954-9E29-93A6CE327B35}"/>
              </a:ext>
            </a:extLst>
          </p:cNvPr>
          <p:cNvCxnSpPr>
            <a:cxnSpLocks/>
            <a:endCxn id="65" idx="0"/>
          </p:cNvCxnSpPr>
          <p:nvPr/>
        </p:nvCxnSpPr>
        <p:spPr>
          <a:xfrm rot="5400000">
            <a:off x="6020104" y="1613173"/>
            <a:ext cx="388162" cy="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64E0E886-C87C-497A-B528-14E6DCBC48F1}"/>
              </a:ext>
            </a:extLst>
          </p:cNvPr>
          <p:cNvCxnSpPr>
            <a:cxnSpLocks/>
          </p:cNvCxnSpPr>
          <p:nvPr/>
        </p:nvCxnSpPr>
        <p:spPr>
          <a:xfrm>
            <a:off x="6305384" y="1423283"/>
            <a:ext cx="2532951" cy="395671"/>
          </a:xfrm>
          <a:prstGeom prst="bentConnector3">
            <a:avLst>
              <a:gd name="adj1" fmla="val 1002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indoor, furniture, table, white&#10;&#10;Description automatically generated">
            <a:extLst>
              <a:ext uri="{FF2B5EF4-FFF2-40B4-BE49-F238E27FC236}">
                <a16:creationId xmlns:a16="http://schemas.microsoft.com/office/drawing/2014/main" id="{1D5CB361-DA66-400C-AF7D-CA628BAA7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645" y="158176"/>
            <a:ext cx="1195492" cy="1195492"/>
          </a:xfrm>
          <a:prstGeom prst="rect">
            <a:avLst/>
          </a:prstGeom>
        </p:spPr>
      </p:pic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stCxn id="66" idx="2"/>
            <a:endCxn id="52" idx="0"/>
          </p:cNvCxnSpPr>
          <p:nvPr/>
        </p:nvCxnSpPr>
        <p:spPr>
          <a:xfrm rot="5400000">
            <a:off x="4263030" y="-465976"/>
            <a:ext cx="1131051" cy="775960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828868" y="3413828"/>
            <a:ext cx="0" cy="565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EA44C2-CF24-4B12-AED7-26F3728E5543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4708986" y="3413828"/>
            <a:ext cx="0" cy="565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3B8EC12-5DC5-4586-A8C4-71BE33537092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6527911" y="3413828"/>
            <a:ext cx="0" cy="565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50EC168-3E6E-476D-A5A7-E173CDAE1A30}"/>
              </a:ext>
            </a:extLst>
          </p:cNvPr>
          <p:cNvCxnSpPr>
            <a:cxnSpLocks/>
            <a:endCxn id="93" idx="0"/>
          </p:cNvCxnSpPr>
          <p:nvPr/>
        </p:nvCxnSpPr>
        <p:spPr>
          <a:xfrm>
            <a:off x="8285644" y="3429000"/>
            <a:ext cx="0" cy="550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BC5A11BB-7C31-4F55-8E2F-928B1B71A22C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8708360" y="3413829"/>
            <a:ext cx="1335020" cy="5655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9955B17-46F0-400F-B34B-E21BDB4FCA93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812614" y="1419091"/>
            <a:ext cx="0" cy="388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A587F48-6F86-4004-A38A-403A544AC990}"/>
              </a:ext>
            </a:extLst>
          </p:cNvPr>
          <p:cNvSpPr txBox="1"/>
          <p:nvPr/>
        </p:nvSpPr>
        <p:spPr>
          <a:xfrm>
            <a:off x="10533566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9DD7B0-1D63-44AD-B2C8-AA2CA680669C}"/>
              </a:ext>
            </a:extLst>
          </p:cNvPr>
          <p:cNvSpPr txBox="1"/>
          <p:nvPr/>
        </p:nvSpPr>
        <p:spPr>
          <a:xfrm>
            <a:off x="7342827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M3102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785F334-1D1A-49D2-AEE8-3A634F6BBF8B}"/>
              </a:ext>
            </a:extLst>
          </p:cNvPr>
          <p:cNvSpPr txBox="1"/>
          <p:nvPr/>
        </p:nvSpPr>
        <p:spPr>
          <a:xfrm>
            <a:off x="5647598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M3125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917FE4-D533-44E8-B41F-130E9E558DB8}"/>
              </a:ext>
            </a:extLst>
          </p:cNvPr>
          <p:cNvSpPr txBox="1"/>
          <p:nvPr/>
        </p:nvSpPr>
        <p:spPr>
          <a:xfrm>
            <a:off x="3914647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EAFCF07-5976-459C-973B-411F45C458FC}"/>
              </a:ext>
            </a:extLst>
          </p:cNvPr>
          <p:cNvSpPr txBox="1"/>
          <p:nvPr/>
        </p:nvSpPr>
        <p:spPr>
          <a:xfrm>
            <a:off x="2169749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M3115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BE92318-789F-4505-9AC2-7C7B7A9D3052}"/>
              </a:ext>
            </a:extLst>
          </p:cNvPr>
          <p:cNvSpPr txBox="1"/>
          <p:nvPr/>
        </p:nvSpPr>
        <p:spPr>
          <a:xfrm>
            <a:off x="103909" y="283744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M3105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863113E5-271B-4762-9282-767476CAF390}"/>
              </a:ext>
            </a:extLst>
          </p:cNvPr>
          <p:cNvSpPr/>
          <p:nvPr/>
        </p:nvSpPr>
        <p:spPr>
          <a:xfrm>
            <a:off x="103909" y="5558574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Board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41F240C-AC03-4BD7-8A5C-74FB7F674C53}"/>
              </a:ext>
            </a:extLst>
          </p:cNvPr>
          <p:cNvSpPr/>
          <p:nvPr/>
        </p:nvSpPr>
        <p:spPr>
          <a:xfrm>
            <a:off x="1009942" y="5558574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A5456C9C-72A5-46D0-AC9F-E08C049C2E13}"/>
              </a:ext>
            </a:extLst>
          </p:cNvPr>
          <p:cNvCxnSpPr>
            <a:cxnSpLocks/>
            <a:endCxn id="50" idx="0"/>
          </p:cNvCxnSpPr>
          <p:nvPr/>
        </p:nvCxnSpPr>
        <p:spPr>
          <a:xfrm rot="5400000">
            <a:off x="409037" y="5018860"/>
            <a:ext cx="657007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BCEA3C94-BABA-477E-94C6-C2BFC6131E90}"/>
              </a:ext>
            </a:extLst>
          </p:cNvPr>
          <p:cNvCxnSpPr>
            <a:cxnSpLocks/>
          </p:cNvCxnSpPr>
          <p:nvPr/>
        </p:nvCxnSpPr>
        <p:spPr>
          <a:xfrm>
            <a:off x="947760" y="5235092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660C8D6F-02D2-437D-882E-1DD46133CA46}"/>
              </a:ext>
            </a:extLst>
          </p:cNvPr>
          <p:cNvSpPr txBox="1"/>
          <p:nvPr/>
        </p:nvSpPr>
        <p:spPr>
          <a:xfrm>
            <a:off x="112870" y="6476460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AC55742-C34E-4E34-B9CA-B3A5C34DB981}"/>
              </a:ext>
            </a:extLst>
          </p:cNvPr>
          <p:cNvSpPr txBox="1"/>
          <p:nvPr/>
        </p:nvSpPr>
        <p:spPr>
          <a:xfrm>
            <a:off x="957711" y="6476460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E5AF6A4-9F3F-46E2-B27D-F0FEEFDE6D92}"/>
              </a:ext>
            </a:extLst>
          </p:cNvPr>
          <p:cNvSpPr txBox="1"/>
          <p:nvPr/>
        </p:nvSpPr>
        <p:spPr>
          <a:xfrm>
            <a:off x="5830534" y="515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3120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8B6A7EF-2182-43D2-8D2B-6C26BAC80F30}"/>
              </a:ext>
            </a:extLst>
          </p:cNvPr>
          <p:cNvSpPr txBox="1"/>
          <p:nvPr/>
        </p:nvSpPr>
        <p:spPr>
          <a:xfrm>
            <a:off x="112870" y="489724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649D4FF-44C6-482F-8019-877552A3735A}"/>
              </a:ext>
            </a:extLst>
          </p:cNvPr>
          <p:cNvSpPr txBox="1"/>
          <p:nvPr/>
        </p:nvSpPr>
        <p:spPr>
          <a:xfrm>
            <a:off x="1836165" y="489724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M3950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22CF56-39D6-45AD-BC33-1662D4413E34}"/>
              </a:ext>
            </a:extLst>
          </p:cNvPr>
          <p:cNvSpPr txBox="1"/>
          <p:nvPr/>
        </p:nvSpPr>
        <p:spPr>
          <a:xfrm>
            <a:off x="3838597" y="490146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B49EB3A-F811-4F00-A47B-21746BAE3261}"/>
              </a:ext>
            </a:extLst>
          </p:cNvPr>
          <p:cNvSpPr txBox="1"/>
          <p:nvPr/>
        </p:nvSpPr>
        <p:spPr>
          <a:xfrm>
            <a:off x="5753723" y="489724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E305689-4D8B-43D8-978A-FB0F21F9A367}"/>
              </a:ext>
            </a:extLst>
          </p:cNvPr>
          <p:cNvSpPr txBox="1"/>
          <p:nvPr/>
        </p:nvSpPr>
        <p:spPr>
          <a:xfrm>
            <a:off x="7578489" y="489724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M3970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6D55686-A8FC-4272-9C04-15BBC1F2DCE2}"/>
              </a:ext>
            </a:extLst>
          </p:cNvPr>
          <p:cNvSpPr txBox="1"/>
          <p:nvPr/>
        </p:nvSpPr>
        <p:spPr>
          <a:xfrm>
            <a:off x="9209436" y="4897240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</p:spTree>
    <p:extLst>
      <p:ext uri="{BB962C8B-B14F-4D97-AF65-F5344CB8AC3E}">
        <p14:creationId xmlns:p14="http://schemas.microsoft.com/office/powerpoint/2010/main" val="358050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2" grpId="0" animBg="1"/>
      <p:bldP spid="55" grpId="0" animBg="1"/>
      <p:bldP spid="56" grpId="0" animBg="1"/>
      <p:bldP spid="58" grpId="0" animBg="1"/>
      <p:bldP spid="61" grpId="0" animBg="1"/>
      <p:bldP spid="62" grpId="0" animBg="1"/>
      <p:bldP spid="65" grpId="0" animBg="1"/>
      <p:bldP spid="66" grpId="0" animBg="1"/>
      <p:bldP spid="93" grpId="0" animBg="1"/>
      <p:bldP spid="33" grpId="0"/>
      <p:bldP spid="34" grpId="0"/>
      <p:bldP spid="35" grpId="0"/>
      <p:bldP spid="37" grpId="0"/>
      <p:bldP spid="38" grpId="0"/>
      <p:bldP spid="40" grpId="0"/>
      <p:bldP spid="50" grpId="0" animBg="1"/>
      <p:bldP spid="51" grpId="0" animBg="1"/>
      <p:bldP spid="57" grpId="0"/>
      <p:bldP spid="59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Sofa Helios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2" y="818606"/>
            <a:ext cx="914400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Helios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946726" y="2196777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Upholstered Sofa Seat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4981609" y="2196777"/>
            <a:ext cx="2566743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Sofa Legs Frame Helios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62F6ED-A82B-4274-96DE-7A5D094685A4}"/>
              </a:ext>
            </a:extLst>
          </p:cNvPr>
          <p:cNvSpPr/>
          <p:nvPr/>
        </p:nvSpPr>
        <p:spPr>
          <a:xfrm>
            <a:off x="7791707" y="2196777"/>
            <a:ext cx="1664571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Pillow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801D55F-415E-4E57-8163-904DBF99E2BB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5786585" y="1851495"/>
            <a:ext cx="478396" cy="34528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</p:cNvCxnSpPr>
          <p:nvPr/>
        </p:nvCxnSpPr>
        <p:spPr>
          <a:xfrm rot="5400000">
            <a:off x="3969624" y="379450"/>
            <a:ext cx="689824" cy="29440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9699633" y="2196777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9E043D8-0805-454A-AB6C-33828266D766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7765711" y="-471437"/>
            <a:ext cx="689085" cy="46473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310353" y="42128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Frame without Foam Top Part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2172103" y="42128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Frame without Foam Bottom Part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4033853" y="42128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Sofa Foam Parts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7634969" y="4212885"/>
            <a:ext cx="1176482" cy="896812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Leather or Fabric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8930990" y="421288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Cutting and Upholster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17013" y="-45753"/>
            <a:ext cx="1549188" cy="6898594"/>
          </a:xfrm>
          <a:prstGeom prst="bentConnector3">
            <a:avLst>
              <a:gd name="adj1" fmla="val 587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D651AFE6-D87D-423B-9A9E-4A5EA2A61B51}"/>
              </a:ext>
            </a:extLst>
          </p:cNvPr>
          <p:cNvCxnSpPr>
            <a:cxnSpLocks/>
            <a:stCxn id="6" idx="2"/>
            <a:endCxn id="58" idx="0"/>
          </p:cNvCxnSpPr>
          <p:nvPr/>
        </p:nvCxnSpPr>
        <p:spPr>
          <a:xfrm rot="16200000" flipH="1">
            <a:off x="4751537" y="741211"/>
            <a:ext cx="1562627" cy="5380720"/>
          </a:xfrm>
          <a:prstGeom prst="bentConnector3">
            <a:avLst>
              <a:gd name="adj1" fmla="val 5684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stCxn id="6" idx="2"/>
            <a:endCxn id="56" idx="0"/>
          </p:cNvCxnSpPr>
          <p:nvPr/>
        </p:nvCxnSpPr>
        <p:spPr>
          <a:xfrm rot="16200000" flipH="1">
            <a:off x="3092411" y="2400336"/>
            <a:ext cx="1562627" cy="2062469"/>
          </a:xfrm>
          <a:prstGeom prst="bentConnector3">
            <a:avLst>
              <a:gd name="adj1" fmla="val 5684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41695812-81B4-4FEB-9D96-273947D2293C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2049580" y="3443168"/>
            <a:ext cx="1588031" cy="22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2925E641-946D-4495-8138-F05F6100028A}"/>
              </a:ext>
            </a:extLst>
          </p:cNvPr>
          <p:cNvCxnSpPr>
            <a:cxnSpLocks/>
          </p:cNvCxnSpPr>
          <p:nvPr/>
        </p:nvCxnSpPr>
        <p:spPr>
          <a:xfrm rot="5400000">
            <a:off x="1241796" y="2571992"/>
            <a:ext cx="1536488" cy="1679294"/>
          </a:xfrm>
          <a:prstGeom prst="bentConnector3">
            <a:avLst>
              <a:gd name="adj1" fmla="val 584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 descr="A brown leather couch in a living room&#10;&#10;Description automatically generated">
            <a:extLst>
              <a:ext uri="{FF2B5EF4-FFF2-40B4-BE49-F238E27FC236}">
                <a16:creationId xmlns:a16="http://schemas.microsoft.com/office/drawing/2014/main" id="{F6A66B66-9565-4787-A196-0F0C558A6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625" y="111220"/>
            <a:ext cx="2007201" cy="1722901"/>
          </a:xfrm>
          <a:prstGeom prst="rect">
            <a:avLst/>
          </a:prstGeom>
        </p:spPr>
      </p:pic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55AED70-AE24-4EFB-B3AD-B0774C06740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8623993" y="1851495"/>
            <a:ext cx="0" cy="345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148732" y="541607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3200 and 3210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796032-20AD-4DBF-A346-D14652CF7062}"/>
              </a:ext>
            </a:extLst>
          </p:cNvPr>
          <p:cNvSpPr txBox="1"/>
          <p:nvPr/>
        </p:nvSpPr>
        <p:spPr>
          <a:xfrm>
            <a:off x="875565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4941986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M3210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AA7D96-7FAF-4B06-A2BC-5584CFD40303}"/>
              </a:ext>
            </a:extLst>
          </p:cNvPr>
          <p:cNvSpPr txBox="1"/>
          <p:nvPr/>
        </p:nvSpPr>
        <p:spPr>
          <a:xfrm>
            <a:off x="7677138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M3240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08752A-837E-46AD-AE23-D2B2EEC1AF7C}"/>
              </a:ext>
            </a:extLst>
          </p:cNvPr>
          <p:cNvSpPr txBox="1"/>
          <p:nvPr/>
        </p:nvSpPr>
        <p:spPr>
          <a:xfrm>
            <a:off x="292090" y="5139004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M3220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137644-28CC-4AC2-AB45-3F1C9B859596}"/>
              </a:ext>
            </a:extLst>
          </p:cNvPr>
          <p:cNvSpPr txBox="1"/>
          <p:nvPr/>
        </p:nvSpPr>
        <p:spPr>
          <a:xfrm>
            <a:off x="2034301" y="5139004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M3220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5EBD9D-2A45-4979-B73F-A842C55310D7}"/>
              </a:ext>
            </a:extLst>
          </p:cNvPr>
          <p:cNvSpPr txBox="1"/>
          <p:nvPr/>
        </p:nvSpPr>
        <p:spPr>
          <a:xfrm>
            <a:off x="3932939" y="5139004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M3230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8A036A-9888-43F2-9AE3-DB93A8DEE9C0}"/>
              </a:ext>
            </a:extLst>
          </p:cNvPr>
          <p:cNvSpPr txBox="1"/>
          <p:nvPr/>
        </p:nvSpPr>
        <p:spPr>
          <a:xfrm>
            <a:off x="7493960" y="5139004"/>
            <a:ext cx="1322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M3910 / M3900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9634933" y="264312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0FFB016-72D9-47BE-93C7-BB4E1F13C955}"/>
              </a:ext>
            </a:extLst>
          </p:cNvPr>
          <p:cNvSpPr txBox="1"/>
          <p:nvPr/>
        </p:nvSpPr>
        <p:spPr>
          <a:xfrm>
            <a:off x="9006679" y="5139004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300100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F1A0824-4BA0-4995-BF86-5335D1EA67E5}"/>
              </a:ext>
            </a:extLst>
          </p:cNvPr>
          <p:cNvSpPr/>
          <p:nvPr/>
        </p:nvSpPr>
        <p:spPr>
          <a:xfrm>
            <a:off x="5895603" y="421288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27FA31-5D88-426A-AD1A-BBF2C9DDC4D8}"/>
              </a:ext>
            </a:extLst>
          </p:cNvPr>
          <p:cNvSpPr txBox="1"/>
          <p:nvPr/>
        </p:nvSpPr>
        <p:spPr>
          <a:xfrm>
            <a:off x="5874133" y="5139004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3184299-9042-4292-9D4C-1452AEFD15BC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6705517" y="3511685"/>
            <a:ext cx="0" cy="701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842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49" grpId="0" animBg="1"/>
      <p:bldP spid="52" grpId="0" animBg="1"/>
      <p:bldP spid="55" grpId="0" animBg="1"/>
      <p:bldP spid="56" grpId="0" animBg="1"/>
      <p:bldP spid="58" grpId="0" animBg="1"/>
      <p:bldP spid="61" grpId="0" animBg="1"/>
      <p:bldP spid="39" grpId="0"/>
      <p:bldP spid="40" grpId="0"/>
      <p:bldP spid="41" grpId="0"/>
      <p:bldP spid="44" grpId="0"/>
      <p:bldP spid="45" grpId="0"/>
      <p:bldP spid="46" grpId="0"/>
      <p:bldP spid="47" grpId="0"/>
      <p:bldP spid="63" grpId="0"/>
      <p:bldP spid="65" grpId="0"/>
      <p:bldP spid="70" grpId="0" animBg="1"/>
      <p:bldP spid="7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Sofa Helios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2" y="818606"/>
            <a:ext cx="914400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Helios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F141362-686F-4C71-8F1F-3E84CAC5E578}"/>
              </a:ext>
            </a:extLst>
          </p:cNvPr>
          <p:cNvSpPr/>
          <p:nvPr/>
        </p:nvSpPr>
        <p:spPr>
          <a:xfrm>
            <a:off x="6782803" y="3826434"/>
            <a:ext cx="1251529" cy="638359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Basic Seat Pillow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E641CA0-C877-49FA-A50B-5AE351C853BC}"/>
              </a:ext>
            </a:extLst>
          </p:cNvPr>
          <p:cNvSpPr/>
          <p:nvPr/>
        </p:nvSpPr>
        <p:spPr>
          <a:xfrm>
            <a:off x="8178034" y="3826434"/>
            <a:ext cx="1176482" cy="640558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Leather or Fabric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56B4C6C9-EB02-4191-8571-53FC2410D4FF}"/>
              </a:ext>
            </a:extLst>
          </p:cNvPr>
          <p:cNvCxnSpPr>
            <a:cxnSpLocks/>
            <a:endCxn id="24" idx="0"/>
          </p:cNvCxnSpPr>
          <p:nvPr/>
        </p:nvCxnSpPr>
        <p:spPr>
          <a:xfrm rot="5400000">
            <a:off x="7441036" y="2617790"/>
            <a:ext cx="1176176" cy="124111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6A618B1-70BB-46A3-A641-0382A8327D06}"/>
              </a:ext>
            </a:extLst>
          </p:cNvPr>
          <p:cNvSpPr/>
          <p:nvPr/>
        </p:nvSpPr>
        <p:spPr>
          <a:xfrm>
            <a:off x="9498217" y="3826434"/>
            <a:ext cx="1619827" cy="64055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 and Sew</a:t>
            </a:r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894F3118-5DCC-4CC7-9F6C-3C08C6587222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8627716" y="3238346"/>
            <a:ext cx="1680415" cy="58808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 descr="A brown leather couch in a living room&#10;&#10;Description automatically generated">
            <a:extLst>
              <a:ext uri="{FF2B5EF4-FFF2-40B4-BE49-F238E27FC236}">
                <a16:creationId xmlns:a16="http://schemas.microsoft.com/office/drawing/2014/main" id="{F6A66B66-9565-4787-A196-0F0C558A6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960" y="83737"/>
            <a:ext cx="2007201" cy="172290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148732" y="541607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3200 and 3210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2B1B1D-DC56-4FE2-8B84-8B23C4555921}"/>
              </a:ext>
            </a:extLst>
          </p:cNvPr>
          <p:cNvSpPr txBox="1"/>
          <p:nvPr/>
        </p:nvSpPr>
        <p:spPr>
          <a:xfrm>
            <a:off x="6702116" y="4472400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M3290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16A3D-EC32-49D6-AC0F-CCECD3258E02}"/>
              </a:ext>
            </a:extLst>
          </p:cNvPr>
          <p:cNvSpPr txBox="1"/>
          <p:nvPr/>
        </p:nvSpPr>
        <p:spPr>
          <a:xfrm>
            <a:off x="8081311" y="4472400"/>
            <a:ext cx="1337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M3910 / M3900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4290150-EE6D-4F89-B4E0-89319BAA6A6A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8766275" y="3238346"/>
            <a:ext cx="0" cy="588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D9380D5-70D5-4FC3-9217-495687D95AEF}"/>
              </a:ext>
            </a:extLst>
          </p:cNvPr>
          <p:cNvSpPr txBox="1"/>
          <p:nvPr/>
        </p:nvSpPr>
        <p:spPr>
          <a:xfrm>
            <a:off x="9469040" y="4472400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300080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D07C596-BF60-46B2-9025-E0AEC8EDD12F}"/>
              </a:ext>
            </a:extLst>
          </p:cNvPr>
          <p:cNvSpPr/>
          <p:nvPr/>
        </p:nvSpPr>
        <p:spPr>
          <a:xfrm>
            <a:off x="946726" y="2196777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Upholstered Sofa Seat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DD05547-79D7-4380-B2DA-BFE5752D304C}"/>
              </a:ext>
            </a:extLst>
          </p:cNvPr>
          <p:cNvSpPr/>
          <p:nvPr/>
        </p:nvSpPr>
        <p:spPr>
          <a:xfrm>
            <a:off x="4981609" y="2196777"/>
            <a:ext cx="2566743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Sofa Legs Frame Helios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D6F6756-EC64-4C0B-AB82-4303187E36F4}"/>
              </a:ext>
            </a:extLst>
          </p:cNvPr>
          <p:cNvSpPr/>
          <p:nvPr/>
        </p:nvSpPr>
        <p:spPr>
          <a:xfrm>
            <a:off x="7791707" y="2196777"/>
            <a:ext cx="1664571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Pillow</a:t>
            </a: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8A353D1-7A72-4555-9185-BE7FEC2E1F9E}"/>
              </a:ext>
            </a:extLst>
          </p:cNvPr>
          <p:cNvCxnSpPr>
            <a:cxnSpLocks/>
            <a:endCxn id="34" idx="0"/>
          </p:cNvCxnSpPr>
          <p:nvPr/>
        </p:nvCxnSpPr>
        <p:spPr>
          <a:xfrm>
            <a:off x="5786585" y="1851495"/>
            <a:ext cx="478396" cy="34528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3EB3A64-673B-4653-A4A0-C6CC8B5FF1B8}"/>
              </a:ext>
            </a:extLst>
          </p:cNvPr>
          <p:cNvSpPr/>
          <p:nvPr/>
        </p:nvSpPr>
        <p:spPr>
          <a:xfrm>
            <a:off x="9699633" y="2196777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FC8F839-9726-41F4-A59B-A001618DE584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8623993" y="1851495"/>
            <a:ext cx="0" cy="345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CEFF683C-BB3F-46C7-8E9F-F04FF2A64D28}"/>
              </a:ext>
            </a:extLst>
          </p:cNvPr>
          <p:cNvSpPr txBox="1"/>
          <p:nvPr/>
        </p:nvSpPr>
        <p:spPr>
          <a:xfrm>
            <a:off x="875565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C0CEC1-1947-4364-8FED-3AC840C58E2C}"/>
              </a:ext>
            </a:extLst>
          </p:cNvPr>
          <p:cNvSpPr txBox="1"/>
          <p:nvPr/>
        </p:nvSpPr>
        <p:spPr>
          <a:xfrm>
            <a:off x="4941986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M3210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007136-6C01-4CF3-9816-6191F4C1BB88}"/>
              </a:ext>
            </a:extLst>
          </p:cNvPr>
          <p:cNvSpPr txBox="1"/>
          <p:nvPr/>
        </p:nvSpPr>
        <p:spPr>
          <a:xfrm>
            <a:off x="7677138" y="264312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M3240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FD84AF1-EDAD-4134-87C1-D735D2619923}"/>
              </a:ext>
            </a:extLst>
          </p:cNvPr>
          <p:cNvSpPr txBox="1"/>
          <p:nvPr/>
        </p:nvSpPr>
        <p:spPr>
          <a:xfrm>
            <a:off x="9634933" y="264312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24D2128E-9DC7-46EA-8E76-4EB212AF457F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65711" y="-471437"/>
            <a:ext cx="689085" cy="46473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D2AC4129-ED0D-4678-B2F8-5B71051AA513}"/>
              </a:ext>
            </a:extLst>
          </p:cNvPr>
          <p:cNvCxnSpPr>
            <a:cxnSpLocks/>
          </p:cNvCxnSpPr>
          <p:nvPr/>
        </p:nvCxnSpPr>
        <p:spPr>
          <a:xfrm rot="5400000">
            <a:off x="3969624" y="379450"/>
            <a:ext cx="689824" cy="294409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25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03F1-56DC-5AFB-306E-88523C7E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Fashion</a:t>
            </a:r>
            <a:br>
              <a:rPr lang="en-US" dirty="0"/>
            </a:br>
            <a:r>
              <a:rPr lang="en-US" dirty="0"/>
              <a:t>Intelligent</a:t>
            </a:r>
          </a:p>
        </p:txBody>
      </p:sp>
    </p:spTree>
    <p:extLst>
      <p:ext uri="{BB962C8B-B14F-4D97-AF65-F5344CB8AC3E}">
        <p14:creationId xmlns:p14="http://schemas.microsoft.com/office/powerpoint/2010/main" val="904954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Sofa Apollo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2" y="818606"/>
            <a:ext cx="1070358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Apollo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946726" y="2184076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Upholstered Sofa Seat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5084712" y="2184076"/>
            <a:ext cx="2630055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Sofa Legs Frame Apollo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5801D55F-415E-4E57-8163-904DBF99E2BB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5786582" y="1847615"/>
            <a:ext cx="613158" cy="3364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015334" y="334849"/>
            <a:ext cx="676384" cy="30220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8061225" y="2184076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9E043D8-0805-454A-AB6C-33828266D766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6991846" y="380406"/>
            <a:ext cx="676384" cy="293095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292090" y="41874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Frame without Foam Top Part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2157529" y="41874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Sofa Frame without Foam Bottom Part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4022968" y="418748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Sofa Foam Parts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7631462" y="4187485"/>
            <a:ext cx="1176482" cy="896812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Leather or Fabric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8931170" y="418748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Cutting and Upholster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  <a:stCxn id="6" idx="2"/>
            <a:endCxn id="61" idx="0"/>
          </p:cNvCxnSpPr>
          <p:nvPr/>
        </p:nvCxnSpPr>
        <p:spPr>
          <a:xfrm rot="16200000" flipH="1">
            <a:off x="5516823" y="-36776"/>
            <a:ext cx="1549928" cy="689859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D651AFE6-D87D-423B-9A9E-4A5EA2A61B51}"/>
              </a:ext>
            </a:extLst>
          </p:cNvPr>
          <p:cNvCxnSpPr>
            <a:cxnSpLocks/>
            <a:stCxn id="6" idx="2"/>
            <a:endCxn id="58" idx="0"/>
          </p:cNvCxnSpPr>
          <p:nvPr/>
        </p:nvCxnSpPr>
        <p:spPr>
          <a:xfrm rot="16200000" flipH="1">
            <a:off x="4756132" y="723914"/>
            <a:ext cx="1549928" cy="537721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stCxn id="6" idx="2"/>
            <a:endCxn id="56" idx="0"/>
          </p:cNvCxnSpPr>
          <p:nvPr/>
        </p:nvCxnSpPr>
        <p:spPr>
          <a:xfrm rot="16200000" flipH="1">
            <a:off x="3093318" y="2386729"/>
            <a:ext cx="1549928" cy="20515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41695812-81B4-4FEB-9D96-273947D2293C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2043229" y="3436818"/>
            <a:ext cx="1600732" cy="22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2925E641-946D-4495-8138-F05F6100028A}"/>
              </a:ext>
            </a:extLst>
          </p:cNvPr>
          <p:cNvCxnSpPr>
            <a:cxnSpLocks/>
            <a:stCxn id="6" idx="2"/>
            <a:endCxn id="52" idx="0"/>
          </p:cNvCxnSpPr>
          <p:nvPr/>
        </p:nvCxnSpPr>
        <p:spPr>
          <a:xfrm rot="5400000">
            <a:off x="1227879" y="2572874"/>
            <a:ext cx="1549928" cy="167929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148732" y="541607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3220 and 3230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796032-20AD-4DBF-A346-D14652CF7062}"/>
              </a:ext>
            </a:extLst>
          </p:cNvPr>
          <p:cNvSpPr txBox="1"/>
          <p:nvPr/>
        </p:nvSpPr>
        <p:spPr>
          <a:xfrm>
            <a:off x="838200" y="2648276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5006018" y="2648276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M3215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08752A-837E-46AD-AE23-D2B2EEC1AF7C}"/>
              </a:ext>
            </a:extLst>
          </p:cNvPr>
          <p:cNvSpPr txBox="1"/>
          <p:nvPr/>
        </p:nvSpPr>
        <p:spPr>
          <a:xfrm>
            <a:off x="292090" y="511848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M3220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137644-28CC-4AC2-AB45-3F1C9B859596}"/>
              </a:ext>
            </a:extLst>
          </p:cNvPr>
          <p:cNvSpPr txBox="1"/>
          <p:nvPr/>
        </p:nvSpPr>
        <p:spPr>
          <a:xfrm>
            <a:off x="2070394" y="511848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M3220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5EBD9D-2A45-4979-B73F-A842C55310D7}"/>
              </a:ext>
            </a:extLst>
          </p:cNvPr>
          <p:cNvSpPr txBox="1"/>
          <p:nvPr/>
        </p:nvSpPr>
        <p:spPr>
          <a:xfrm>
            <a:off x="3970755" y="5118488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M3230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8A036A-9888-43F2-9AE3-DB93A8DEE9C0}"/>
              </a:ext>
            </a:extLst>
          </p:cNvPr>
          <p:cNvSpPr txBox="1"/>
          <p:nvPr/>
        </p:nvSpPr>
        <p:spPr>
          <a:xfrm>
            <a:off x="7550423" y="5118488"/>
            <a:ext cx="1322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M3910 / M3900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8128955" y="264827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0FFB016-72D9-47BE-93C7-BB4E1F13C955}"/>
              </a:ext>
            </a:extLst>
          </p:cNvPr>
          <p:cNvSpPr txBox="1"/>
          <p:nvPr/>
        </p:nvSpPr>
        <p:spPr>
          <a:xfrm>
            <a:off x="8966590" y="5118488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300100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F1A0824-4BA0-4995-BF86-5335D1EA67E5}"/>
              </a:ext>
            </a:extLst>
          </p:cNvPr>
          <p:cNvSpPr/>
          <p:nvPr/>
        </p:nvSpPr>
        <p:spPr>
          <a:xfrm>
            <a:off x="5888407" y="418748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27FA31-5D88-426A-AD1A-BBF2C9DDC4D8}"/>
              </a:ext>
            </a:extLst>
          </p:cNvPr>
          <p:cNvSpPr txBox="1"/>
          <p:nvPr/>
        </p:nvSpPr>
        <p:spPr>
          <a:xfrm>
            <a:off x="5878834" y="5118488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pic>
        <p:nvPicPr>
          <p:cNvPr id="48" name="Picture 47" descr="A close up of furniture&#10;&#10;Description automatically generated">
            <a:extLst>
              <a:ext uri="{FF2B5EF4-FFF2-40B4-BE49-F238E27FC236}">
                <a16:creationId xmlns:a16="http://schemas.microsoft.com/office/drawing/2014/main" id="{A8005B70-133B-4DA2-81C2-962123FA2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652" y="113767"/>
            <a:ext cx="1606066" cy="143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1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2" grpId="0" animBg="1"/>
      <p:bldP spid="55" grpId="0" animBg="1"/>
      <p:bldP spid="56" grpId="0" animBg="1"/>
      <p:bldP spid="58" grpId="0" animBg="1"/>
      <p:bldP spid="61" grpId="0" animBg="1"/>
      <p:bldP spid="39" grpId="0"/>
      <p:bldP spid="40" grpId="0"/>
      <p:bldP spid="44" grpId="0"/>
      <p:bldP spid="45" grpId="0"/>
      <p:bldP spid="46" grpId="0"/>
      <p:bldP spid="47" grpId="0"/>
      <p:bldP spid="63" grpId="0"/>
      <p:bldP spid="65" grpId="0"/>
      <p:bldP spid="70" grpId="0" animBg="1"/>
      <p:bldP spid="7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Storage Cabinet Nemesis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Storage Cabinet Nemesis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9" y="1807255"/>
            <a:ext cx="2662954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based Panel Nemesis</a:t>
            </a:r>
          </a:p>
          <a:p>
            <a:pPr algn="ctr"/>
            <a:r>
              <a:rPr lang="en-US" sz="1600" dirty="0"/>
              <a:t>Top/Right/Left/Bottom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2931415" y="1807255"/>
            <a:ext cx="2171315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Compartment Separator Melamine</a:t>
            </a:r>
          </a:p>
          <a:p>
            <a:pPr algn="ctr"/>
            <a:r>
              <a:rPr lang="en-US" sz="1600" dirty="0"/>
              <a:t>Horizonal/Vertical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</p:cNvCxnSpPr>
          <p:nvPr/>
        </p:nvCxnSpPr>
        <p:spPr>
          <a:xfrm>
            <a:off x="6146305" y="1455993"/>
            <a:ext cx="5050457" cy="359147"/>
          </a:xfrm>
          <a:prstGeom prst="bentConnector3">
            <a:avLst>
              <a:gd name="adj1" fmla="val 999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3431715" y="-907336"/>
            <a:ext cx="718263" cy="47109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10468242" y="1807255"/>
            <a:ext cx="1468582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77644" y="3999475"/>
            <a:ext cx="1742211" cy="8968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MDF Uncoated Board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1904929" y="399947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 Strips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3732214" y="3999475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5559499" y="3999475"/>
            <a:ext cx="1619826" cy="919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Drill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72C25C-1C5B-4A61-8244-15B21942DA5F}"/>
              </a:ext>
            </a:extLst>
          </p:cNvPr>
          <p:cNvSpPr/>
          <p:nvPr/>
        </p:nvSpPr>
        <p:spPr>
          <a:xfrm>
            <a:off x="5267282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 Plate Masonite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B857EDE-E0F9-421A-AC27-95CD939E7093}"/>
              </a:ext>
            </a:extLst>
          </p:cNvPr>
          <p:cNvSpPr/>
          <p:nvPr/>
        </p:nvSpPr>
        <p:spPr>
          <a:xfrm>
            <a:off x="6900416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Drawer Nemesis</a:t>
            </a:r>
          </a:p>
          <a:p>
            <a:pPr algn="ctr"/>
            <a:r>
              <a:rPr lang="en-US" dirty="0"/>
              <a:t>1 - 7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2A9E42E-3B67-406F-8959-F4338EFA723F}"/>
              </a:ext>
            </a:extLst>
          </p:cNvPr>
          <p:cNvSpPr/>
          <p:nvPr/>
        </p:nvSpPr>
        <p:spPr>
          <a:xfrm>
            <a:off x="8533550" y="1807255"/>
            <a:ext cx="1770140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 Cabinet Nemesis Leg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7D05B0D-7A1C-4983-BDE7-DCFFE58CC74E}"/>
              </a:ext>
            </a:extLst>
          </p:cNvPr>
          <p:cNvSpPr/>
          <p:nvPr/>
        </p:nvSpPr>
        <p:spPr>
          <a:xfrm>
            <a:off x="7264399" y="3999475"/>
            <a:ext cx="1619826" cy="89776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Mill</a:t>
            </a:r>
          </a:p>
        </p:txBody>
      </p: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DA423E1A-A9B8-4954-9E29-93A6CE327B35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7264395" y="1455994"/>
            <a:ext cx="370312" cy="3512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64E0E886-C87C-497A-B528-14E6DCBC48F1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7270167" y="1455993"/>
            <a:ext cx="2148453" cy="3512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stCxn id="6" idx="2"/>
            <a:endCxn id="52" idx="0"/>
          </p:cNvCxnSpPr>
          <p:nvPr/>
        </p:nvCxnSpPr>
        <p:spPr>
          <a:xfrm rot="5400000">
            <a:off x="616482" y="3180570"/>
            <a:ext cx="1151173" cy="486636"/>
          </a:xfrm>
          <a:prstGeom prst="bentConnector3">
            <a:avLst>
              <a:gd name="adj1" fmla="val 454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766863" y="3370217"/>
            <a:ext cx="9172" cy="62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EA44C2-CF24-4B12-AED7-26F3728E5543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4603320" y="3370217"/>
            <a:ext cx="0" cy="62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3B8EC12-5DC5-4586-A8C4-71BE33537092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6369412" y="3370217"/>
            <a:ext cx="0" cy="62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indoor, table, desk, computer&#10;&#10;Description automatically generated">
            <a:extLst>
              <a:ext uri="{FF2B5EF4-FFF2-40B4-BE49-F238E27FC236}">
                <a16:creationId xmlns:a16="http://schemas.microsoft.com/office/drawing/2014/main" id="{014CE8D8-99D9-4793-9CC4-823E3AEDD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9828" y="132229"/>
            <a:ext cx="1200224" cy="1200224"/>
          </a:xfrm>
          <a:prstGeom prst="rect">
            <a:avLst/>
          </a:prstGeom>
        </p:spPr>
      </p:pic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2F74869-5076-42A6-93D5-409AB207362A}"/>
              </a:ext>
            </a:extLst>
          </p:cNvPr>
          <p:cNvCxnSpPr>
            <a:cxnSpLocks/>
            <a:endCxn id="93" idx="0"/>
          </p:cNvCxnSpPr>
          <p:nvPr/>
        </p:nvCxnSpPr>
        <p:spPr>
          <a:xfrm>
            <a:off x="1435386" y="3370217"/>
            <a:ext cx="6638926" cy="6292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932228D-2A1B-4F4C-90F0-FBE36E6A8D31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4017073" y="1451086"/>
            <a:ext cx="0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62ADB9-B69E-44EF-A2A7-540022804050}"/>
              </a:ext>
            </a:extLst>
          </p:cNvPr>
          <p:cNvCxnSpPr>
            <a:cxnSpLocks/>
            <a:endCxn id="62" idx="0"/>
          </p:cNvCxnSpPr>
          <p:nvPr/>
        </p:nvCxnSpPr>
        <p:spPr>
          <a:xfrm>
            <a:off x="6001573" y="1451086"/>
            <a:ext cx="0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0985B8F-292A-4486-8405-EB6658FE3A4A}"/>
              </a:ext>
            </a:extLst>
          </p:cNvPr>
          <p:cNvSpPr txBox="1"/>
          <p:nvPr/>
        </p:nvSpPr>
        <p:spPr>
          <a:xfrm>
            <a:off x="10473729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5AB844-8E36-4C44-BF14-D9B41F4DCCB0}"/>
              </a:ext>
            </a:extLst>
          </p:cNvPr>
          <p:cNvSpPr txBox="1"/>
          <p:nvPr/>
        </p:nvSpPr>
        <p:spPr>
          <a:xfrm>
            <a:off x="8609940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M3390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073B20-B6AE-4294-9FB7-205DBD6D81D4}"/>
              </a:ext>
            </a:extLst>
          </p:cNvPr>
          <p:cNvSpPr txBox="1"/>
          <p:nvPr/>
        </p:nvSpPr>
        <p:spPr>
          <a:xfrm>
            <a:off x="6990114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M3350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540263-B86D-4FD9-8E5A-107ED64F9EB5}"/>
              </a:ext>
            </a:extLst>
          </p:cNvPr>
          <p:cNvSpPr txBox="1"/>
          <p:nvPr/>
        </p:nvSpPr>
        <p:spPr>
          <a:xfrm>
            <a:off x="5231905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M3320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FDD313-A481-4BA5-B574-33BD40C08F91}"/>
              </a:ext>
            </a:extLst>
          </p:cNvPr>
          <p:cNvSpPr txBox="1"/>
          <p:nvPr/>
        </p:nvSpPr>
        <p:spPr>
          <a:xfrm>
            <a:off x="2841150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88110C-AFFA-43E0-B25F-926E5E3F0B23}"/>
              </a:ext>
            </a:extLst>
          </p:cNvPr>
          <p:cNvSpPr txBox="1"/>
          <p:nvPr/>
        </p:nvSpPr>
        <p:spPr>
          <a:xfrm>
            <a:off x="95542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3300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8FFF2AA-F1F0-464F-9229-F10148E69F2E}"/>
              </a:ext>
            </a:extLst>
          </p:cNvPr>
          <p:cNvSpPr/>
          <p:nvPr/>
        </p:nvSpPr>
        <p:spPr>
          <a:xfrm>
            <a:off x="103909" y="5558574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Board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5E62E26-E8C9-4CBA-86B5-46CD32B2B3F1}"/>
              </a:ext>
            </a:extLst>
          </p:cNvPr>
          <p:cNvSpPr/>
          <p:nvPr/>
        </p:nvSpPr>
        <p:spPr>
          <a:xfrm>
            <a:off x="1009942" y="5558574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A2543A6C-4126-4257-92D3-18998A10C5CF}"/>
              </a:ext>
            </a:extLst>
          </p:cNvPr>
          <p:cNvCxnSpPr>
            <a:cxnSpLocks/>
            <a:endCxn id="41" idx="0"/>
          </p:cNvCxnSpPr>
          <p:nvPr/>
        </p:nvCxnSpPr>
        <p:spPr>
          <a:xfrm rot="5400000">
            <a:off x="409037" y="5018860"/>
            <a:ext cx="657007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F4EC5449-FACF-468A-A8FA-0746E370A9C6}"/>
              </a:ext>
            </a:extLst>
          </p:cNvPr>
          <p:cNvCxnSpPr>
            <a:cxnSpLocks/>
          </p:cNvCxnSpPr>
          <p:nvPr/>
        </p:nvCxnSpPr>
        <p:spPr>
          <a:xfrm>
            <a:off x="947760" y="5235092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71D5924-C80F-4D95-B5EF-8D3CB3F0F9F9}"/>
              </a:ext>
            </a:extLst>
          </p:cNvPr>
          <p:cNvSpPr txBox="1"/>
          <p:nvPr/>
        </p:nvSpPr>
        <p:spPr>
          <a:xfrm>
            <a:off x="112870" y="647833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0CDE7D2-40F4-45DC-97DF-E0A86A779877}"/>
              </a:ext>
            </a:extLst>
          </p:cNvPr>
          <p:cNvSpPr txBox="1"/>
          <p:nvPr/>
        </p:nvSpPr>
        <p:spPr>
          <a:xfrm>
            <a:off x="966363" y="6478338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2DD2C8-35AA-454D-AE3E-7A253F24A54E}"/>
              </a:ext>
            </a:extLst>
          </p:cNvPr>
          <p:cNvSpPr txBox="1"/>
          <p:nvPr/>
        </p:nvSpPr>
        <p:spPr>
          <a:xfrm>
            <a:off x="112870" y="492451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89880B7-1285-4A43-ABF4-4B40D1BC9068}"/>
              </a:ext>
            </a:extLst>
          </p:cNvPr>
          <p:cNvSpPr txBox="1"/>
          <p:nvPr/>
        </p:nvSpPr>
        <p:spPr>
          <a:xfrm>
            <a:off x="1976736" y="492451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M3960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0A03FD-C906-45FE-B2F1-1D6612C9AFFD}"/>
              </a:ext>
            </a:extLst>
          </p:cNvPr>
          <p:cNvSpPr txBox="1"/>
          <p:nvPr/>
        </p:nvSpPr>
        <p:spPr>
          <a:xfrm>
            <a:off x="3747020" y="492451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00CA17-8FF0-47AC-B606-A3DBDC54FFFA}"/>
              </a:ext>
            </a:extLst>
          </p:cNvPr>
          <p:cNvSpPr txBox="1"/>
          <p:nvPr/>
        </p:nvSpPr>
        <p:spPr>
          <a:xfrm>
            <a:off x="5588314" y="492451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300020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A9AC19-334F-44E1-B074-E2F18C7D1094}"/>
              </a:ext>
            </a:extLst>
          </p:cNvPr>
          <p:cNvSpPr txBox="1"/>
          <p:nvPr/>
        </p:nvSpPr>
        <p:spPr>
          <a:xfrm>
            <a:off x="7325519" y="492451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300030</a:t>
            </a:r>
          </a:p>
        </p:txBody>
      </p:sp>
    </p:spTree>
    <p:extLst>
      <p:ext uri="{BB962C8B-B14F-4D97-AF65-F5344CB8AC3E}">
        <p14:creationId xmlns:p14="http://schemas.microsoft.com/office/powerpoint/2010/main" val="1195347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2" grpId="0" animBg="1"/>
      <p:bldP spid="55" grpId="0" animBg="1"/>
      <p:bldP spid="56" grpId="0" animBg="1"/>
      <p:bldP spid="58" grpId="0" animBg="1"/>
      <p:bldP spid="62" grpId="0" animBg="1"/>
      <p:bldP spid="65" grpId="0" animBg="1"/>
      <p:bldP spid="66" grpId="0" animBg="1"/>
      <p:bldP spid="93" grpId="0" animBg="1"/>
      <p:bldP spid="33" grpId="0"/>
      <p:bldP spid="34" grpId="0"/>
      <p:bldP spid="36" grpId="0"/>
      <p:bldP spid="37" grpId="0"/>
      <p:bldP spid="38" grpId="0"/>
      <p:bldP spid="39" grpId="0"/>
      <p:bldP spid="41" grpId="0" animBg="1"/>
      <p:bldP spid="42" grpId="0" animBg="1"/>
      <p:bldP spid="45" grpId="0"/>
      <p:bldP spid="46" grpId="0"/>
      <p:bldP spid="47" grpId="0"/>
      <p:bldP spid="53" grpId="0"/>
      <p:bldP spid="54" grpId="0"/>
      <p:bldP spid="57" grpId="0"/>
      <p:bldP spid="6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80807" y="4096548"/>
            <a:ext cx="253398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Chipboard Melamine 10 mm (2000 mm x 2000 mm)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2810523" y="4096548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4748470" y="4096548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Drill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6686418" y="4096548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Linoleum Strip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7D05B0D-7A1C-4983-BDE7-DCFFE58CC74E}"/>
              </a:ext>
            </a:extLst>
          </p:cNvPr>
          <p:cNvSpPr/>
          <p:nvPr/>
        </p:nvSpPr>
        <p:spPr>
          <a:xfrm>
            <a:off x="8501981" y="4096548"/>
            <a:ext cx="1619826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stCxn id="36" idx="2"/>
            <a:endCxn id="52" idx="0"/>
          </p:cNvCxnSpPr>
          <p:nvPr/>
        </p:nvCxnSpPr>
        <p:spPr>
          <a:xfrm rot="5400000">
            <a:off x="2058313" y="2137787"/>
            <a:ext cx="1248245" cy="266927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3681628" y="3466801"/>
            <a:ext cx="1" cy="629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EA44C2-CF24-4B12-AED7-26F3728E5543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5619576" y="3466801"/>
            <a:ext cx="0" cy="629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3B8EC12-5DC5-4586-A8C4-71BE33537092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7494619" y="3458916"/>
            <a:ext cx="1712" cy="637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2F74869-5076-42A6-93D5-409AB207362A}"/>
              </a:ext>
            </a:extLst>
          </p:cNvPr>
          <p:cNvCxnSpPr>
            <a:cxnSpLocks/>
          </p:cNvCxnSpPr>
          <p:nvPr/>
        </p:nvCxnSpPr>
        <p:spPr>
          <a:xfrm>
            <a:off x="3976794" y="3466801"/>
            <a:ext cx="5335100" cy="65603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>
            <a:extLst>
              <a:ext uri="{FF2B5EF4-FFF2-40B4-BE49-F238E27FC236}">
                <a16:creationId xmlns:a16="http://schemas.microsoft.com/office/drawing/2014/main" id="{E4E98EFA-CFB8-4006-A802-B41B5393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Storage Cabinet Nemesis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76E37B8-7227-4CB0-B902-363FF524BFA7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Storage Cabinet Nemesis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A97680E-16A4-4D0D-A0E1-EF50547ECB18}"/>
              </a:ext>
            </a:extLst>
          </p:cNvPr>
          <p:cNvSpPr/>
          <p:nvPr/>
        </p:nvSpPr>
        <p:spPr>
          <a:xfrm>
            <a:off x="103909" y="1807255"/>
            <a:ext cx="2662954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based Panel Nemesis</a:t>
            </a:r>
          </a:p>
          <a:p>
            <a:pPr algn="ctr"/>
            <a:r>
              <a:rPr lang="en-US" sz="1600" dirty="0"/>
              <a:t>Top/Right/Left/Bottom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48E85CF-A94C-4D7B-ABFE-F6FD3ED9008A}"/>
              </a:ext>
            </a:extLst>
          </p:cNvPr>
          <p:cNvSpPr/>
          <p:nvPr/>
        </p:nvSpPr>
        <p:spPr>
          <a:xfrm>
            <a:off x="2931415" y="1807255"/>
            <a:ext cx="2171315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Compartment Separator Melamine</a:t>
            </a:r>
          </a:p>
          <a:p>
            <a:pPr algn="ctr"/>
            <a:r>
              <a:rPr lang="en-US" sz="1600" dirty="0"/>
              <a:t>Horizonal/Vertical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0069E0C5-DC43-4F8C-B6A0-BCA0F0F0A035}"/>
              </a:ext>
            </a:extLst>
          </p:cNvPr>
          <p:cNvCxnSpPr>
            <a:cxnSpLocks/>
          </p:cNvCxnSpPr>
          <p:nvPr/>
        </p:nvCxnSpPr>
        <p:spPr>
          <a:xfrm>
            <a:off x="6146305" y="1455993"/>
            <a:ext cx="5050457" cy="359147"/>
          </a:xfrm>
          <a:prstGeom prst="bentConnector3">
            <a:avLst>
              <a:gd name="adj1" fmla="val 999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1E173637-71AA-48BC-BEE4-51937D45E424}"/>
              </a:ext>
            </a:extLst>
          </p:cNvPr>
          <p:cNvCxnSpPr>
            <a:cxnSpLocks/>
            <a:stCxn id="33" idx="2"/>
            <a:endCxn id="34" idx="0"/>
          </p:cNvCxnSpPr>
          <p:nvPr/>
        </p:nvCxnSpPr>
        <p:spPr>
          <a:xfrm rot="5400000">
            <a:off x="3431715" y="-907336"/>
            <a:ext cx="718263" cy="47109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1A2180C-8C46-4B0D-A160-568820A69EF3}"/>
              </a:ext>
            </a:extLst>
          </p:cNvPr>
          <p:cNvSpPr/>
          <p:nvPr/>
        </p:nvSpPr>
        <p:spPr>
          <a:xfrm>
            <a:off x="5267282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 Plate Masonite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EBD891D-1F5D-4FC3-8FCE-039E6C5C1899}"/>
              </a:ext>
            </a:extLst>
          </p:cNvPr>
          <p:cNvSpPr/>
          <p:nvPr/>
        </p:nvSpPr>
        <p:spPr>
          <a:xfrm>
            <a:off x="6900416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Drawer Nemesis</a:t>
            </a:r>
          </a:p>
          <a:p>
            <a:pPr algn="ctr"/>
            <a:r>
              <a:rPr lang="en-US" dirty="0"/>
              <a:t>1 - 7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58A0779-52B5-4459-9466-DA1DD9B1349E}"/>
              </a:ext>
            </a:extLst>
          </p:cNvPr>
          <p:cNvSpPr/>
          <p:nvPr/>
        </p:nvSpPr>
        <p:spPr>
          <a:xfrm>
            <a:off x="8533550" y="1807255"/>
            <a:ext cx="1770140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 Cabinet Nemesis Leg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2918B645-EB64-4FFE-9337-500B21D49414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7264395" y="1455994"/>
            <a:ext cx="370312" cy="3512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or: Elbow 42">
            <a:extLst>
              <a:ext uri="{FF2B5EF4-FFF2-40B4-BE49-F238E27FC236}">
                <a16:creationId xmlns:a16="http://schemas.microsoft.com/office/drawing/2014/main" id="{B457623D-570C-4C11-8300-FA34AD4D4DC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7270167" y="1455993"/>
            <a:ext cx="2148453" cy="3512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A picture containing indoor, table, desk, computer&#10;&#10;Description automatically generated">
            <a:extLst>
              <a:ext uri="{FF2B5EF4-FFF2-40B4-BE49-F238E27FC236}">
                <a16:creationId xmlns:a16="http://schemas.microsoft.com/office/drawing/2014/main" id="{BC045FDB-B321-479D-BACA-B897E08BB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02" y="152221"/>
            <a:ext cx="1200224" cy="1200224"/>
          </a:xfrm>
          <a:prstGeom prst="rect">
            <a:avLst/>
          </a:prstGeom>
        </p:spPr>
      </p:pic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B133DE7-8332-4D1F-9A79-2DDD27531B8E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4017073" y="1451086"/>
            <a:ext cx="1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FCB07AB-ABCF-48AF-AF11-FB784ED8F0A0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5979747" y="1451086"/>
            <a:ext cx="21826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20A1DC9F-761C-4BB7-B5E8-042F580CDE95}"/>
              </a:ext>
            </a:extLst>
          </p:cNvPr>
          <p:cNvSpPr txBox="1"/>
          <p:nvPr/>
        </p:nvSpPr>
        <p:spPr>
          <a:xfrm>
            <a:off x="10473729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8888D6-FE04-47F5-8F97-3E5B6AEAEE9A}"/>
              </a:ext>
            </a:extLst>
          </p:cNvPr>
          <p:cNvSpPr txBox="1"/>
          <p:nvPr/>
        </p:nvSpPr>
        <p:spPr>
          <a:xfrm>
            <a:off x="8618307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M3390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D3DE350-040F-437D-909F-40059AB89706}"/>
              </a:ext>
            </a:extLst>
          </p:cNvPr>
          <p:cNvSpPr txBox="1"/>
          <p:nvPr/>
        </p:nvSpPr>
        <p:spPr>
          <a:xfrm>
            <a:off x="6998481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M3350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0A1E36-07B0-4AF8-81FD-7C3C3283595F}"/>
              </a:ext>
            </a:extLst>
          </p:cNvPr>
          <p:cNvSpPr txBox="1"/>
          <p:nvPr/>
        </p:nvSpPr>
        <p:spPr>
          <a:xfrm>
            <a:off x="5240272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M3320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7CDD296-C0C8-46ED-B4C9-821CED97ED5F}"/>
              </a:ext>
            </a:extLst>
          </p:cNvPr>
          <p:cNvSpPr txBox="1"/>
          <p:nvPr/>
        </p:nvSpPr>
        <p:spPr>
          <a:xfrm>
            <a:off x="2849517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005BA5-B448-494C-845C-E9C803B5962B}"/>
              </a:ext>
            </a:extLst>
          </p:cNvPr>
          <p:cNvSpPr txBox="1"/>
          <p:nvPr/>
        </p:nvSpPr>
        <p:spPr>
          <a:xfrm>
            <a:off x="103909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E935BC8-FF9B-4934-BCDE-CEE9DAB71877}"/>
              </a:ext>
            </a:extLst>
          </p:cNvPr>
          <p:cNvSpPr txBox="1"/>
          <p:nvPr/>
        </p:nvSpPr>
        <p:spPr>
          <a:xfrm>
            <a:off x="5799638" y="-2565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3300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06B81128-3F44-4BBA-A883-4C63A3E8CC0C}"/>
              </a:ext>
            </a:extLst>
          </p:cNvPr>
          <p:cNvSpPr/>
          <p:nvPr/>
        </p:nvSpPr>
        <p:spPr>
          <a:xfrm>
            <a:off x="10468242" y="1807255"/>
            <a:ext cx="1468582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24E1497-1778-42D7-B9A1-A9E7DF31A2E3}"/>
              </a:ext>
            </a:extLst>
          </p:cNvPr>
          <p:cNvSpPr txBox="1"/>
          <p:nvPr/>
        </p:nvSpPr>
        <p:spPr>
          <a:xfrm>
            <a:off x="103909" y="50087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M3930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D104223-7752-4406-80A0-19E107E31CFB}"/>
              </a:ext>
            </a:extLst>
          </p:cNvPr>
          <p:cNvSpPr txBox="1"/>
          <p:nvPr/>
        </p:nvSpPr>
        <p:spPr>
          <a:xfrm>
            <a:off x="2828053" y="50087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B41D110-FD93-4F02-B039-CAAB8DF9DD18}"/>
              </a:ext>
            </a:extLst>
          </p:cNvPr>
          <p:cNvSpPr txBox="1"/>
          <p:nvPr/>
        </p:nvSpPr>
        <p:spPr>
          <a:xfrm>
            <a:off x="4788256" y="50087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300020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B75CFCD-24DB-42B5-B594-2FF5036E5F31}"/>
              </a:ext>
            </a:extLst>
          </p:cNvPr>
          <p:cNvSpPr txBox="1"/>
          <p:nvPr/>
        </p:nvSpPr>
        <p:spPr>
          <a:xfrm>
            <a:off x="6682994" y="50087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M3970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600037F-33C5-4AB4-B64F-C713BB7612A0}"/>
              </a:ext>
            </a:extLst>
          </p:cNvPr>
          <p:cNvSpPr txBox="1"/>
          <p:nvPr/>
        </p:nvSpPr>
        <p:spPr>
          <a:xfrm>
            <a:off x="8449547" y="500878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</p:spTree>
    <p:extLst>
      <p:ext uri="{BB962C8B-B14F-4D97-AF65-F5344CB8AC3E}">
        <p14:creationId xmlns:p14="http://schemas.microsoft.com/office/powerpoint/2010/main" val="475998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Storage Cabinet Nemesis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77645" y="3967616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Uncoated Board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3173421" y="3967616"/>
            <a:ext cx="837716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4096207" y="3967616"/>
            <a:ext cx="837716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A5FEAB-D70C-4915-B950-B03D7C992DE6}"/>
              </a:ext>
            </a:extLst>
          </p:cNvPr>
          <p:cNvSpPr/>
          <p:nvPr/>
        </p:nvSpPr>
        <p:spPr>
          <a:xfrm>
            <a:off x="5018993" y="3967616"/>
            <a:ext cx="837716" cy="9135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47D05B0D-7A1C-4983-BDE7-DCFFE58CC74E}"/>
              </a:ext>
            </a:extLst>
          </p:cNvPr>
          <p:cNvSpPr/>
          <p:nvPr/>
        </p:nvSpPr>
        <p:spPr>
          <a:xfrm>
            <a:off x="5941779" y="3967616"/>
            <a:ext cx="2503021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Drawer Parts Nemesis (Melamine) </a:t>
            </a:r>
            <a:r>
              <a:rPr lang="en-US" sz="1400" dirty="0"/>
              <a:t>Top/Right/Left/Bottom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stCxn id="79" idx="0"/>
            <a:endCxn id="52" idx="0"/>
          </p:cNvCxnSpPr>
          <p:nvPr/>
        </p:nvCxnSpPr>
        <p:spPr>
          <a:xfrm rot="16200000" flipH="1" flipV="1">
            <a:off x="3528193" y="48495"/>
            <a:ext cx="1121478" cy="6716764"/>
          </a:xfrm>
          <a:prstGeom prst="bentConnector3">
            <a:avLst>
              <a:gd name="adj1" fmla="val 4727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3592279" y="3374191"/>
            <a:ext cx="0" cy="593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EA44C2-CF24-4B12-AED7-26F3728E5543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4515065" y="3384101"/>
            <a:ext cx="0" cy="583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3B8EC12-5DC5-4586-A8C4-71BE33537092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5436898" y="3384101"/>
            <a:ext cx="953" cy="583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indoor, table, desk, computer&#10;&#10;Description automatically generated">
            <a:extLst>
              <a:ext uri="{FF2B5EF4-FFF2-40B4-BE49-F238E27FC236}">
                <a16:creationId xmlns:a16="http://schemas.microsoft.com/office/drawing/2014/main" id="{014CE8D8-99D9-4793-9CC4-823E3AEDD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116" y="152221"/>
            <a:ext cx="1200224" cy="1200224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954933C-8D19-4474-8981-FA247751D75B}"/>
              </a:ext>
            </a:extLst>
          </p:cNvPr>
          <p:cNvSpPr/>
          <p:nvPr/>
        </p:nvSpPr>
        <p:spPr>
          <a:xfrm>
            <a:off x="8529870" y="3967616"/>
            <a:ext cx="1622389" cy="932307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Drawer Soft Closing Mechanism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6B84C9A-E81F-4B6E-A53A-3A06E53F7AEC}"/>
              </a:ext>
            </a:extLst>
          </p:cNvPr>
          <p:cNvCxnSpPr>
            <a:cxnSpLocks/>
            <a:endCxn id="93" idx="0"/>
          </p:cNvCxnSpPr>
          <p:nvPr/>
        </p:nvCxnSpPr>
        <p:spPr>
          <a:xfrm flipH="1">
            <a:off x="7193290" y="3376690"/>
            <a:ext cx="4509" cy="590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E932F172-85C1-48CA-A626-7D23F7AAB599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7454878" y="3374191"/>
            <a:ext cx="3442518" cy="5934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A057A57-0CC8-42F5-9634-AD54BB8B71FE}"/>
              </a:ext>
            </a:extLst>
          </p:cNvPr>
          <p:cNvSpPr/>
          <p:nvPr/>
        </p:nvSpPr>
        <p:spPr>
          <a:xfrm>
            <a:off x="10237331" y="3967616"/>
            <a:ext cx="1320130" cy="91359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1F6F787-4707-4C45-99A2-A2CA43B084EE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9337188" y="3374191"/>
            <a:ext cx="3877" cy="593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49FF924-82A5-4A50-93E0-63E77668AC2E}"/>
              </a:ext>
            </a:extLst>
          </p:cNvPr>
          <p:cNvSpPr/>
          <p:nvPr/>
        </p:nvSpPr>
        <p:spPr>
          <a:xfrm>
            <a:off x="5188425" y="5558574"/>
            <a:ext cx="1541566" cy="922214"/>
          </a:xfrm>
          <a:prstGeom prst="roundRect">
            <a:avLst/>
          </a:prstGeom>
          <a:solidFill>
            <a:srgbClr val="8792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Chipboard Melamine 10 mm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E14064C-6FF7-4F3C-9DC3-BF962736D248}"/>
              </a:ext>
            </a:extLst>
          </p:cNvPr>
          <p:cNvSpPr/>
          <p:nvPr/>
        </p:nvSpPr>
        <p:spPr>
          <a:xfrm>
            <a:off x="6854418" y="5558574"/>
            <a:ext cx="1212902" cy="9313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Setup Cutting Machine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4DB0C31-5D3B-42D1-BBF3-405C915335D1}"/>
              </a:ext>
            </a:extLst>
          </p:cNvPr>
          <p:cNvSpPr/>
          <p:nvPr/>
        </p:nvSpPr>
        <p:spPr>
          <a:xfrm>
            <a:off x="8191747" y="5558574"/>
            <a:ext cx="809914" cy="9390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D3924252-87B0-4FE8-B7E8-5AC86FDFBE42}"/>
              </a:ext>
            </a:extLst>
          </p:cNvPr>
          <p:cNvCxnSpPr>
            <a:cxnSpLocks/>
            <a:stCxn id="93" idx="2"/>
            <a:endCxn id="60" idx="0"/>
          </p:cNvCxnSpPr>
          <p:nvPr/>
        </p:nvCxnSpPr>
        <p:spPr>
          <a:xfrm rot="5400000">
            <a:off x="6225813" y="4591097"/>
            <a:ext cx="700872" cy="123408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D766DC31-76A9-4C53-A637-F5A4A97D4645}"/>
              </a:ext>
            </a:extLst>
          </p:cNvPr>
          <p:cNvCxnSpPr>
            <a:cxnSpLocks/>
          </p:cNvCxnSpPr>
          <p:nvPr/>
        </p:nvCxnSpPr>
        <p:spPr>
          <a:xfrm>
            <a:off x="7187410" y="5209578"/>
            <a:ext cx="1402586" cy="341316"/>
          </a:xfrm>
          <a:prstGeom prst="bentConnector3">
            <a:avLst>
              <a:gd name="adj1" fmla="val 9981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1934783-5119-4BF4-9C62-4AED24040899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7460869" y="5208138"/>
            <a:ext cx="0" cy="3504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A9A1A86-5CE1-4E83-8352-E52912DBB5F8}"/>
              </a:ext>
            </a:extLst>
          </p:cNvPr>
          <p:cNvSpPr txBox="1"/>
          <p:nvPr/>
        </p:nvSpPr>
        <p:spPr>
          <a:xfrm>
            <a:off x="10366016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135A1C9-3137-4414-BAAE-87C6FE887F3D}"/>
              </a:ext>
            </a:extLst>
          </p:cNvPr>
          <p:cNvSpPr/>
          <p:nvPr/>
        </p:nvSpPr>
        <p:spPr>
          <a:xfrm>
            <a:off x="103909" y="5558574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Board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594BDE8-1FE2-4CC3-AA30-F612F8B811C3}"/>
              </a:ext>
            </a:extLst>
          </p:cNvPr>
          <p:cNvSpPr/>
          <p:nvPr/>
        </p:nvSpPr>
        <p:spPr>
          <a:xfrm>
            <a:off x="1009942" y="5558574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6F0D00A6-CDBD-483F-851F-64859581803A}"/>
              </a:ext>
            </a:extLst>
          </p:cNvPr>
          <p:cNvCxnSpPr>
            <a:cxnSpLocks/>
            <a:endCxn id="43" idx="0"/>
          </p:cNvCxnSpPr>
          <p:nvPr/>
        </p:nvCxnSpPr>
        <p:spPr>
          <a:xfrm rot="5400000">
            <a:off x="409037" y="5018860"/>
            <a:ext cx="657008" cy="42242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or: Elbow 47">
            <a:extLst>
              <a:ext uri="{FF2B5EF4-FFF2-40B4-BE49-F238E27FC236}">
                <a16:creationId xmlns:a16="http://schemas.microsoft.com/office/drawing/2014/main" id="{75964660-2635-4E29-AA0C-EF8ACD01764B}"/>
              </a:ext>
            </a:extLst>
          </p:cNvPr>
          <p:cNvCxnSpPr>
            <a:cxnSpLocks/>
          </p:cNvCxnSpPr>
          <p:nvPr/>
        </p:nvCxnSpPr>
        <p:spPr>
          <a:xfrm>
            <a:off x="947760" y="5235092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46F14E2-E222-4A71-BCE2-EC1ED276D3ED}"/>
              </a:ext>
            </a:extLst>
          </p:cNvPr>
          <p:cNvSpPr txBox="1"/>
          <p:nvPr/>
        </p:nvSpPr>
        <p:spPr>
          <a:xfrm>
            <a:off x="112870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737AEFD-3DCD-42BA-A533-10EC5B835B3F}"/>
              </a:ext>
            </a:extLst>
          </p:cNvPr>
          <p:cNvSpPr txBox="1"/>
          <p:nvPr/>
        </p:nvSpPr>
        <p:spPr>
          <a:xfrm>
            <a:off x="967147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52C653-EDE3-485C-82F3-A76891AAAE72}"/>
              </a:ext>
            </a:extLst>
          </p:cNvPr>
          <p:cNvSpPr txBox="1"/>
          <p:nvPr/>
        </p:nvSpPr>
        <p:spPr>
          <a:xfrm>
            <a:off x="112870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219ACBF8-8CBA-4B24-9ED3-25B21267BD4B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Storage Cabinet Nemesis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59254062-56E8-49F3-99C7-8839A2835FD8}"/>
              </a:ext>
            </a:extLst>
          </p:cNvPr>
          <p:cNvSpPr/>
          <p:nvPr/>
        </p:nvSpPr>
        <p:spPr>
          <a:xfrm>
            <a:off x="103909" y="1807255"/>
            <a:ext cx="2662954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based Panel Nemesis</a:t>
            </a:r>
          </a:p>
          <a:p>
            <a:pPr algn="ctr"/>
            <a:r>
              <a:rPr lang="en-US" sz="1600" dirty="0"/>
              <a:t>Top/Right/Left/Bottom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08C72405-51F1-4E91-880C-1ED51C6156C3}"/>
              </a:ext>
            </a:extLst>
          </p:cNvPr>
          <p:cNvSpPr/>
          <p:nvPr/>
        </p:nvSpPr>
        <p:spPr>
          <a:xfrm>
            <a:off x="2931415" y="1807255"/>
            <a:ext cx="2171315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Compartment Separator Melamine</a:t>
            </a:r>
          </a:p>
          <a:p>
            <a:pPr algn="ctr"/>
            <a:r>
              <a:rPr lang="en-US" sz="1600" dirty="0"/>
              <a:t>Horizonal/Vertical</a:t>
            </a: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FBD2396D-BCEF-4470-989C-E9DEF8DD8A60}"/>
              </a:ext>
            </a:extLst>
          </p:cNvPr>
          <p:cNvCxnSpPr>
            <a:cxnSpLocks/>
          </p:cNvCxnSpPr>
          <p:nvPr/>
        </p:nvCxnSpPr>
        <p:spPr>
          <a:xfrm>
            <a:off x="6146305" y="1455993"/>
            <a:ext cx="5050457" cy="359147"/>
          </a:xfrm>
          <a:prstGeom prst="bentConnector3">
            <a:avLst>
              <a:gd name="adj1" fmla="val 999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25F15A89-11F3-40E6-8445-F0F7ED6C3416}"/>
              </a:ext>
            </a:extLst>
          </p:cNvPr>
          <p:cNvCxnSpPr>
            <a:cxnSpLocks/>
            <a:stCxn id="57" idx="2"/>
            <a:endCxn id="59" idx="0"/>
          </p:cNvCxnSpPr>
          <p:nvPr/>
        </p:nvCxnSpPr>
        <p:spPr>
          <a:xfrm rot="5400000">
            <a:off x="3431715" y="-907336"/>
            <a:ext cx="718263" cy="47109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46D3F856-43DE-4EB5-A673-895EE84B7D6D}"/>
              </a:ext>
            </a:extLst>
          </p:cNvPr>
          <p:cNvSpPr/>
          <p:nvPr/>
        </p:nvSpPr>
        <p:spPr>
          <a:xfrm>
            <a:off x="5267282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Back Plate Masonite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9AB0990C-A6E3-435C-8BF7-1DA92CE0D8AF}"/>
              </a:ext>
            </a:extLst>
          </p:cNvPr>
          <p:cNvSpPr/>
          <p:nvPr/>
        </p:nvSpPr>
        <p:spPr>
          <a:xfrm>
            <a:off x="6900416" y="18072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Drawer Nemesis</a:t>
            </a:r>
          </a:p>
          <a:p>
            <a:pPr algn="ctr"/>
            <a:r>
              <a:rPr lang="en-US" dirty="0"/>
              <a:t>1 - 7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1CF20DB1-0532-4BA4-A565-65D110D8814D}"/>
              </a:ext>
            </a:extLst>
          </p:cNvPr>
          <p:cNvSpPr/>
          <p:nvPr/>
        </p:nvSpPr>
        <p:spPr>
          <a:xfrm>
            <a:off x="8533550" y="1807255"/>
            <a:ext cx="1770140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Storage Cabinet Nemesis Leg</a:t>
            </a:r>
          </a:p>
        </p:txBody>
      </p:sp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BD48F14E-ECA6-4E78-AACA-E3E50BF63159}"/>
              </a:ext>
            </a:extLst>
          </p:cNvPr>
          <p:cNvCxnSpPr>
            <a:cxnSpLocks/>
            <a:endCxn id="71" idx="0"/>
          </p:cNvCxnSpPr>
          <p:nvPr/>
        </p:nvCxnSpPr>
        <p:spPr>
          <a:xfrm>
            <a:off x="7264395" y="1455994"/>
            <a:ext cx="370312" cy="35126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6A6C064D-363E-43F7-BED9-852D7E72C378}"/>
              </a:ext>
            </a:extLst>
          </p:cNvPr>
          <p:cNvCxnSpPr>
            <a:cxnSpLocks/>
            <a:endCxn id="72" idx="0"/>
          </p:cNvCxnSpPr>
          <p:nvPr/>
        </p:nvCxnSpPr>
        <p:spPr>
          <a:xfrm>
            <a:off x="7270167" y="1455993"/>
            <a:ext cx="2148453" cy="3512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A2F3BD12-AB58-440B-861E-5E294AB5340D}"/>
              </a:ext>
            </a:extLst>
          </p:cNvPr>
          <p:cNvCxnSpPr>
            <a:cxnSpLocks/>
            <a:endCxn id="67" idx="0"/>
          </p:cNvCxnSpPr>
          <p:nvPr/>
        </p:nvCxnSpPr>
        <p:spPr>
          <a:xfrm>
            <a:off x="3976794" y="1451086"/>
            <a:ext cx="40279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696E4653-33A9-49C4-9F21-7BBDC4AA2F8D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5979747" y="1451086"/>
            <a:ext cx="21826" cy="356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CC411A3D-4189-4A37-936A-C786D3B7949F}"/>
              </a:ext>
            </a:extLst>
          </p:cNvPr>
          <p:cNvSpPr txBox="1"/>
          <p:nvPr/>
        </p:nvSpPr>
        <p:spPr>
          <a:xfrm>
            <a:off x="10473729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14B1C93-2241-4B3C-B183-B0C4DEAE98CE}"/>
              </a:ext>
            </a:extLst>
          </p:cNvPr>
          <p:cNvSpPr txBox="1"/>
          <p:nvPr/>
        </p:nvSpPr>
        <p:spPr>
          <a:xfrm>
            <a:off x="8609940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M3390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5AC95C4-7774-4DD4-9406-E2F27AD6ED06}"/>
              </a:ext>
            </a:extLst>
          </p:cNvPr>
          <p:cNvSpPr txBox="1"/>
          <p:nvPr/>
        </p:nvSpPr>
        <p:spPr>
          <a:xfrm>
            <a:off x="6990114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FCC810C-13BE-4B96-896B-AE2ADC2BA1D2}"/>
              </a:ext>
            </a:extLst>
          </p:cNvPr>
          <p:cNvSpPr txBox="1"/>
          <p:nvPr/>
        </p:nvSpPr>
        <p:spPr>
          <a:xfrm>
            <a:off x="5231905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M3320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7DE67C6-2672-4DBF-8463-FB37C5E5451A}"/>
              </a:ext>
            </a:extLst>
          </p:cNvPr>
          <p:cNvSpPr txBox="1"/>
          <p:nvPr/>
        </p:nvSpPr>
        <p:spPr>
          <a:xfrm>
            <a:off x="2841150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M3310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FDB5A83-1EDD-4FA9-935A-2B491AFE35C6}"/>
              </a:ext>
            </a:extLst>
          </p:cNvPr>
          <p:cNvSpPr txBox="1"/>
          <p:nvPr/>
        </p:nvSpPr>
        <p:spPr>
          <a:xfrm>
            <a:off x="95542" y="2846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M3300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EE054CE-3E3A-4BA9-9115-6E5331A7D626}"/>
              </a:ext>
            </a:extLst>
          </p:cNvPr>
          <p:cNvSpPr txBox="1"/>
          <p:nvPr/>
        </p:nvSpPr>
        <p:spPr>
          <a:xfrm>
            <a:off x="5799638" y="-2565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3300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76A9B11C-A6FB-45F5-A520-DA2308AC0A65}"/>
              </a:ext>
            </a:extLst>
          </p:cNvPr>
          <p:cNvSpPr/>
          <p:nvPr/>
        </p:nvSpPr>
        <p:spPr>
          <a:xfrm>
            <a:off x="10468242" y="1807255"/>
            <a:ext cx="1468582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836537-39DA-4B3A-A277-CBF32FAF564F}"/>
              </a:ext>
            </a:extLst>
          </p:cNvPr>
          <p:cNvSpPr txBox="1"/>
          <p:nvPr/>
        </p:nvSpPr>
        <p:spPr>
          <a:xfrm>
            <a:off x="5021650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A1024DD-0A21-413F-B14A-C792DD00E4E8}"/>
              </a:ext>
            </a:extLst>
          </p:cNvPr>
          <p:cNvSpPr txBox="1"/>
          <p:nvPr/>
        </p:nvSpPr>
        <p:spPr>
          <a:xfrm>
            <a:off x="4073106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9A663B5-04DC-40BE-B98D-70253ED4F5D9}"/>
              </a:ext>
            </a:extLst>
          </p:cNvPr>
          <p:cNvSpPr txBox="1"/>
          <p:nvPr/>
        </p:nvSpPr>
        <p:spPr>
          <a:xfrm>
            <a:off x="3240493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DC805E7-7D37-47AC-A1BD-113252BDEA39}"/>
              </a:ext>
            </a:extLst>
          </p:cNvPr>
          <p:cNvSpPr txBox="1"/>
          <p:nvPr/>
        </p:nvSpPr>
        <p:spPr>
          <a:xfrm>
            <a:off x="6051923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E054FB3-49B1-4181-9E1B-D89C04BA7E98}"/>
              </a:ext>
            </a:extLst>
          </p:cNvPr>
          <p:cNvSpPr txBox="1"/>
          <p:nvPr/>
        </p:nvSpPr>
        <p:spPr>
          <a:xfrm>
            <a:off x="8655159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B7B21C8E-00AA-491A-8EE6-7FABB4EACA3C}"/>
              </a:ext>
            </a:extLst>
          </p:cNvPr>
          <p:cNvSpPr/>
          <p:nvPr/>
        </p:nvSpPr>
        <p:spPr>
          <a:xfrm>
            <a:off x="1468525" y="3967616"/>
            <a:ext cx="1619826" cy="917810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Linoleum Strip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C027EF3-BFD6-4DEA-8E04-BF4CA3125F76}"/>
              </a:ext>
            </a:extLst>
          </p:cNvPr>
          <p:cNvCxnSpPr>
            <a:cxnSpLocks/>
            <a:endCxn id="101" idx="0"/>
          </p:cNvCxnSpPr>
          <p:nvPr/>
        </p:nvCxnSpPr>
        <p:spPr>
          <a:xfrm flipH="1">
            <a:off x="2278438" y="3384101"/>
            <a:ext cx="7137" cy="583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5691F3D0-A25F-457F-AEFA-F2B3B687B75A}"/>
              </a:ext>
            </a:extLst>
          </p:cNvPr>
          <p:cNvSpPr txBox="1"/>
          <p:nvPr/>
        </p:nvSpPr>
        <p:spPr>
          <a:xfrm>
            <a:off x="1472228" y="48854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M3970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20A64B-D777-4581-BFFA-7A8EDD282F77}"/>
              </a:ext>
            </a:extLst>
          </p:cNvPr>
          <p:cNvSpPr txBox="1"/>
          <p:nvPr/>
        </p:nvSpPr>
        <p:spPr>
          <a:xfrm>
            <a:off x="8191747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A34EF91C-39E8-401C-9FE4-23EF63B832F2}"/>
              </a:ext>
            </a:extLst>
          </p:cNvPr>
          <p:cNvSpPr txBox="1"/>
          <p:nvPr/>
        </p:nvSpPr>
        <p:spPr>
          <a:xfrm>
            <a:off x="6997678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O300010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CF016F2-9A73-442F-BDD5-F469E1C60BF4}"/>
              </a:ext>
            </a:extLst>
          </p:cNvPr>
          <p:cNvSpPr txBox="1"/>
          <p:nvPr/>
        </p:nvSpPr>
        <p:spPr>
          <a:xfrm>
            <a:off x="5227617" y="6478339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M3930</a:t>
            </a:r>
          </a:p>
        </p:txBody>
      </p:sp>
    </p:spTree>
    <p:extLst>
      <p:ext uri="{BB962C8B-B14F-4D97-AF65-F5344CB8AC3E}">
        <p14:creationId xmlns:p14="http://schemas.microsoft.com/office/powerpoint/2010/main" val="30367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3" grpId="0" animBg="1"/>
      <p:bldP spid="43" grpId="0" animBg="1"/>
      <p:bldP spid="44" grpId="0" animBg="1"/>
      <p:bldP spid="51" grpId="0"/>
      <p:bldP spid="53" grpId="0"/>
      <p:bldP spid="88" grpId="0"/>
      <p:bldP spid="107" grpId="0"/>
      <p:bldP spid="109" grpId="0"/>
      <p:bldP spid="1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319-0B7B-489E-B30E-C538F43D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Castor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331909-8F7C-4A6F-A870-E5E107DDC28D}"/>
              </a:ext>
            </a:extLst>
          </p:cNvPr>
          <p:cNvSpPr/>
          <p:nvPr/>
        </p:nvSpPr>
        <p:spPr>
          <a:xfrm>
            <a:off x="5104014" y="365125"/>
            <a:ext cx="981571" cy="581890"/>
          </a:xfrm>
          <a:prstGeom prst="roundRect">
            <a:avLst/>
          </a:prstGeom>
          <a:solidFill>
            <a:srgbClr val="2C34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Castor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7B3B22-15D0-45F6-8B30-D366A0FE157D}"/>
              </a:ext>
            </a:extLst>
          </p:cNvPr>
          <p:cNvSpPr txBox="1"/>
          <p:nvPr/>
        </p:nvSpPr>
        <p:spPr>
          <a:xfrm>
            <a:off x="5259187" y="881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5000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91ECC89-DB97-4249-8299-1539C80C67E7}"/>
              </a:ext>
            </a:extLst>
          </p:cNvPr>
          <p:cNvSpPr/>
          <p:nvPr/>
        </p:nvSpPr>
        <p:spPr>
          <a:xfrm>
            <a:off x="257819" y="1590855"/>
            <a:ext cx="117636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Chair Seat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905E6A-91D0-4D4D-997C-DBF67911D14D}"/>
              </a:ext>
            </a:extLst>
          </p:cNvPr>
          <p:cNvSpPr/>
          <p:nvPr/>
        </p:nvSpPr>
        <p:spPr>
          <a:xfrm>
            <a:off x="1566633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Chair Legs</a:t>
            </a:r>
          </a:p>
          <a:p>
            <a:pPr algn="ctr"/>
            <a:r>
              <a:rPr lang="en-US" sz="1600" dirty="0"/>
              <a:t>Front/Back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94A263-E4FE-4576-8ACF-22BDD54D8480}"/>
              </a:ext>
            </a:extLst>
          </p:cNvPr>
          <p:cNvSpPr/>
          <p:nvPr/>
        </p:nvSpPr>
        <p:spPr>
          <a:xfrm>
            <a:off x="3167661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Top Piece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D5B6DD-5A2F-4DF8-9F38-6636885DBC80}"/>
              </a:ext>
            </a:extLst>
          </p:cNvPr>
          <p:cNvSpPr/>
          <p:nvPr/>
        </p:nvSpPr>
        <p:spPr>
          <a:xfrm>
            <a:off x="4768689" y="1590855"/>
            <a:ext cx="11581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Bar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553B16-C58B-4221-9120-88714BE16E7D}"/>
              </a:ext>
            </a:extLst>
          </p:cNvPr>
          <p:cNvSpPr/>
          <p:nvPr/>
        </p:nvSpPr>
        <p:spPr>
          <a:xfrm>
            <a:off x="6059253" y="1590855"/>
            <a:ext cx="1468582" cy="10410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1B68B4-263B-492E-B80D-42C68B30B52B}"/>
              </a:ext>
            </a:extLst>
          </p:cNvPr>
          <p:cNvSpPr/>
          <p:nvPr/>
        </p:nvSpPr>
        <p:spPr>
          <a:xfrm>
            <a:off x="7660281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Lacquer RAL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D8EA46B-9EAF-4E82-8E90-486F9F4DC910}"/>
              </a:ext>
            </a:extLst>
          </p:cNvPr>
          <p:cNvSpPr/>
          <p:nvPr/>
        </p:nvSpPr>
        <p:spPr>
          <a:xfrm>
            <a:off x="9261309" y="1590855"/>
            <a:ext cx="1016677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Oil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96B70FF-289B-47E1-9B70-AA6A7036AE52}"/>
              </a:ext>
            </a:extLst>
          </p:cNvPr>
          <p:cNvSpPr/>
          <p:nvPr/>
        </p:nvSpPr>
        <p:spPr>
          <a:xfrm>
            <a:off x="10410432" y="1590855"/>
            <a:ext cx="1468582" cy="10410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Surface Treatment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64079-C3A8-475E-A988-967E3DEE16E5}"/>
              </a:ext>
            </a:extLst>
          </p:cNvPr>
          <p:cNvSpPr txBox="1"/>
          <p:nvPr/>
        </p:nvSpPr>
        <p:spPr>
          <a:xfrm>
            <a:off x="257819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M3005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594F1D-7C9B-4437-8F99-BEEFAC968FF9}"/>
              </a:ext>
            </a:extLst>
          </p:cNvPr>
          <p:cNvSpPr txBox="1"/>
          <p:nvPr/>
        </p:nvSpPr>
        <p:spPr>
          <a:xfrm>
            <a:off x="1556230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9275A9-055B-4687-B774-4FEE3468DA0C}"/>
              </a:ext>
            </a:extLst>
          </p:cNvPr>
          <p:cNvSpPr txBox="1"/>
          <p:nvPr/>
        </p:nvSpPr>
        <p:spPr>
          <a:xfrm>
            <a:off x="312299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E582DE-F262-4C08-B4A8-229EE6F13114}"/>
              </a:ext>
            </a:extLst>
          </p:cNvPr>
          <p:cNvSpPr txBox="1"/>
          <p:nvPr/>
        </p:nvSpPr>
        <p:spPr>
          <a:xfrm>
            <a:off x="4757771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C618C2-6214-4B78-8B68-9582B9DE4227}"/>
              </a:ext>
            </a:extLst>
          </p:cNvPr>
          <p:cNvSpPr txBox="1"/>
          <p:nvPr/>
        </p:nvSpPr>
        <p:spPr>
          <a:xfrm>
            <a:off x="605341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549174-B7A6-4A75-84F9-44FD6266698B}"/>
              </a:ext>
            </a:extLst>
          </p:cNvPr>
          <p:cNvSpPr txBox="1"/>
          <p:nvPr/>
        </p:nvSpPr>
        <p:spPr>
          <a:xfrm>
            <a:off x="7622945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M3990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A1C907-40AF-44F2-B0DE-4936442B4424}"/>
              </a:ext>
            </a:extLst>
          </p:cNvPr>
          <p:cNvSpPr txBox="1"/>
          <p:nvPr/>
        </p:nvSpPr>
        <p:spPr>
          <a:xfrm>
            <a:off x="925231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M3995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74868B-6FBD-422A-AD98-735288A398FC}"/>
              </a:ext>
            </a:extLst>
          </p:cNvPr>
          <p:cNvSpPr txBox="1"/>
          <p:nvPr/>
        </p:nvSpPr>
        <p:spPr>
          <a:xfrm>
            <a:off x="10474385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300060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4C2135D4-A864-4074-AC91-53ECD91951DE}"/>
              </a:ext>
            </a:extLst>
          </p:cNvPr>
          <p:cNvCxnSpPr>
            <a:cxnSpLocks/>
            <a:stCxn id="4" idx="2"/>
            <a:endCxn id="14" idx="0"/>
          </p:cNvCxnSpPr>
          <p:nvPr/>
        </p:nvCxnSpPr>
        <p:spPr>
          <a:xfrm rot="16200000" flipH="1">
            <a:off x="8047841" y="-1506027"/>
            <a:ext cx="643840" cy="55499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DCBA0B67-6F41-46CE-914E-CF9B1ACEA23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38202" y="1274652"/>
            <a:ext cx="4788863" cy="339075"/>
          </a:xfrm>
          <a:prstGeom prst="bentConnector3">
            <a:avLst>
              <a:gd name="adj1" fmla="val 10019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D8B768D-2266-4E09-AAD3-AEC677DBBC6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2300924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12FB866-489E-43C9-9CA2-FFB3CEB2917C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3901952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331C8F5-F9BD-431D-B8E4-56071CA28701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347748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A8A7DDF-C15D-4BF0-B48F-49BA93DF179A}"/>
              </a:ext>
            </a:extLst>
          </p:cNvPr>
          <p:cNvCxnSpPr>
            <a:endCxn id="11" idx="0"/>
          </p:cNvCxnSpPr>
          <p:nvPr/>
        </p:nvCxnSpPr>
        <p:spPr>
          <a:xfrm>
            <a:off x="6791745" y="1274653"/>
            <a:ext cx="1799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CF5F7B7-B019-49D5-A48E-BDF63D6FEB4C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8394572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598D5DC-F76D-4313-8EDB-8FC3BE966B9C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9760651" y="1274653"/>
            <a:ext cx="8997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EFAD759-8948-4D7C-8DF9-EA42D2147D90}"/>
              </a:ext>
            </a:extLst>
          </p:cNvPr>
          <p:cNvSpPr/>
          <p:nvPr/>
        </p:nvSpPr>
        <p:spPr>
          <a:xfrm>
            <a:off x="77644" y="3979354"/>
            <a:ext cx="1356543" cy="945631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Back Piece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4E24392-E61E-455D-BE64-3E5B92CC2931}"/>
              </a:ext>
            </a:extLst>
          </p:cNvPr>
          <p:cNvSpPr/>
          <p:nvPr/>
        </p:nvSpPr>
        <p:spPr>
          <a:xfrm>
            <a:off x="1611417" y="3979354"/>
            <a:ext cx="1373725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Front Piece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D69F61D-E072-4AE5-B8BD-7F1FF0421A2C}"/>
              </a:ext>
            </a:extLst>
          </p:cNvPr>
          <p:cNvSpPr/>
          <p:nvPr/>
        </p:nvSpPr>
        <p:spPr>
          <a:xfrm>
            <a:off x="3162372" y="3979354"/>
            <a:ext cx="1373725" cy="890084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Sides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9EC48C6-7952-4AFB-AA61-47A4BDF14D12}"/>
              </a:ext>
            </a:extLst>
          </p:cNvPr>
          <p:cNvSpPr/>
          <p:nvPr/>
        </p:nvSpPr>
        <p:spPr>
          <a:xfrm>
            <a:off x="4713327" y="3979354"/>
            <a:ext cx="1452589" cy="890085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Wood (Foam)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EBA9233-5F1A-47D1-99F2-F155F5D033BF}"/>
              </a:ext>
            </a:extLst>
          </p:cNvPr>
          <p:cNvSpPr/>
          <p:nvPr/>
        </p:nvSpPr>
        <p:spPr>
          <a:xfrm>
            <a:off x="7894101" y="3979354"/>
            <a:ext cx="1619827" cy="87844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 and Upholster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B6DD43A-2A62-411B-BA1E-1E542CF03A6A}"/>
              </a:ext>
            </a:extLst>
          </p:cNvPr>
          <p:cNvSpPr/>
          <p:nvPr/>
        </p:nvSpPr>
        <p:spPr>
          <a:xfrm>
            <a:off x="6343146" y="3979354"/>
            <a:ext cx="1373725" cy="87844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Fabrics or Leather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FE1F35E-7639-46D3-A30F-0A3FECF7F382}"/>
              </a:ext>
            </a:extLst>
          </p:cNvPr>
          <p:cNvSpPr txBox="1"/>
          <p:nvPr/>
        </p:nvSpPr>
        <p:spPr>
          <a:xfrm>
            <a:off x="145044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M3025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B76DA23-B37D-4628-BDCC-4D17460CDF46}"/>
              </a:ext>
            </a:extLst>
          </p:cNvPr>
          <p:cNvSpPr txBox="1"/>
          <p:nvPr/>
        </p:nvSpPr>
        <p:spPr>
          <a:xfrm>
            <a:off x="1621469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M3040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95A6DB-EF98-43DA-BDDE-32EA9D8504B3}"/>
              </a:ext>
            </a:extLst>
          </p:cNvPr>
          <p:cNvSpPr txBox="1"/>
          <p:nvPr/>
        </p:nvSpPr>
        <p:spPr>
          <a:xfrm>
            <a:off x="3186075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M3045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ED893A-1056-4A4B-BE1D-6CC63D0BE899}"/>
              </a:ext>
            </a:extLst>
          </p:cNvPr>
          <p:cNvSpPr txBox="1"/>
          <p:nvPr/>
        </p:nvSpPr>
        <p:spPr>
          <a:xfrm>
            <a:off x="4786411" y="4897237"/>
            <a:ext cx="129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M3050 / M3055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731E0CD-5EEB-44AA-9212-4A323B30EC2F}"/>
              </a:ext>
            </a:extLst>
          </p:cNvPr>
          <p:cNvSpPr txBox="1"/>
          <p:nvPr/>
        </p:nvSpPr>
        <p:spPr>
          <a:xfrm>
            <a:off x="6408408" y="4897237"/>
            <a:ext cx="1266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M3900 / M3910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1C9E7B-50B1-4866-A7F5-71F89F992123}"/>
              </a:ext>
            </a:extLst>
          </p:cNvPr>
          <p:cNvSpPr txBox="1"/>
          <p:nvPr/>
        </p:nvSpPr>
        <p:spPr>
          <a:xfrm>
            <a:off x="7919380" y="4897237"/>
            <a:ext cx="1603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300100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FCABE00-2C38-4475-A3B6-95DA3081D7A9}"/>
              </a:ext>
            </a:extLst>
          </p:cNvPr>
          <p:cNvSpPr/>
          <p:nvPr/>
        </p:nvSpPr>
        <p:spPr>
          <a:xfrm>
            <a:off x="9691158" y="3979354"/>
            <a:ext cx="1619827" cy="85795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5130B3-EF5E-44C0-81E6-502F35C28D8E}"/>
              </a:ext>
            </a:extLst>
          </p:cNvPr>
          <p:cNvSpPr txBox="1"/>
          <p:nvPr/>
        </p:nvSpPr>
        <p:spPr>
          <a:xfrm>
            <a:off x="9699482" y="4897237"/>
            <a:ext cx="1603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8AF87C3-3F31-4FBF-BB2C-12121D88064C}"/>
              </a:ext>
            </a:extLst>
          </p:cNvPr>
          <p:cNvCxnSpPr>
            <a:cxnSpLocks/>
            <a:stCxn id="15" idx="0"/>
            <a:endCxn id="57" idx="0"/>
          </p:cNvCxnSpPr>
          <p:nvPr/>
        </p:nvCxnSpPr>
        <p:spPr>
          <a:xfrm rot="16200000" flipH="1">
            <a:off x="4934319" y="-1587398"/>
            <a:ext cx="1347451" cy="9786053"/>
          </a:xfrm>
          <a:prstGeom prst="bentConnector3">
            <a:avLst>
              <a:gd name="adj1" fmla="val 6894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E4E8074-7B71-43A3-B7B2-A6BAF3144440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755916" y="3549790"/>
            <a:ext cx="0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941576C-360A-4237-9EE4-A54A120475C0}"/>
              </a:ext>
            </a:extLst>
          </p:cNvPr>
          <p:cNvCxnSpPr>
            <a:cxnSpLocks/>
            <a:endCxn id="46" idx="0"/>
          </p:cNvCxnSpPr>
          <p:nvPr/>
        </p:nvCxnSpPr>
        <p:spPr>
          <a:xfrm flipH="1">
            <a:off x="2298280" y="3549790"/>
            <a:ext cx="159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C9E39721-641E-4178-8B10-6987327577BA}"/>
              </a:ext>
            </a:extLst>
          </p:cNvPr>
          <p:cNvCxnSpPr>
            <a:endCxn id="47" idx="0"/>
          </p:cNvCxnSpPr>
          <p:nvPr/>
        </p:nvCxnSpPr>
        <p:spPr>
          <a:xfrm flipH="1">
            <a:off x="3849235" y="3549790"/>
            <a:ext cx="3914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A469BB-087D-4967-92E0-E505EFE00CA4}"/>
              </a:ext>
            </a:extLst>
          </p:cNvPr>
          <p:cNvCxnSpPr>
            <a:cxnSpLocks/>
            <a:endCxn id="48" idx="0"/>
          </p:cNvCxnSpPr>
          <p:nvPr/>
        </p:nvCxnSpPr>
        <p:spPr>
          <a:xfrm flipH="1">
            <a:off x="5439622" y="3549790"/>
            <a:ext cx="7670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BD123C4-03AB-4994-A2FB-AE49C7B60B69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7030009" y="3549790"/>
            <a:ext cx="11427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9193A49-B132-469B-9BD1-169A485D1EEE}"/>
              </a:ext>
            </a:extLst>
          </p:cNvPr>
          <p:cNvCxnSpPr>
            <a:cxnSpLocks/>
            <a:endCxn id="49" idx="0"/>
          </p:cNvCxnSpPr>
          <p:nvPr/>
        </p:nvCxnSpPr>
        <p:spPr>
          <a:xfrm flipH="1">
            <a:off x="8704015" y="3549790"/>
            <a:ext cx="8629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 descr="A close up of a chair&#10;&#10;Description automatically generated">
            <a:extLst>
              <a:ext uri="{FF2B5EF4-FFF2-40B4-BE49-F238E27FC236}">
                <a16:creationId xmlns:a16="http://schemas.microsoft.com/office/drawing/2014/main" id="{E113549D-188F-4A67-9B3B-1BBCD31D5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48" y="117127"/>
            <a:ext cx="964642" cy="96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51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F319-0B7B-489E-B30E-C538F43D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Chair Pollux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331909-8F7C-4A6F-A870-E5E107DDC28D}"/>
              </a:ext>
            </a:extLst>
          </p:cNvPr>
          <p:cNvSpPr/>
          <p:nvPr/>
        </p:nvSpPr>
        <p:spPr>
          <a:xfrm>
            <a:off x="5104015" y="365125"/>
            <a:ext cx="914400" cy="581890"/>
          </a:xfrm>
          <a:prstGeom prst="roundRect">
            <a:avLst/>
          </a:prstGeom>
          <a:solidFill>
            <a:srgbClr val="2C34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Chair Pollux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7B3B22-15D0-45F6-8B30-D366A0FE157D}"/>
              </a:ext>
            </a:extLst>
          </p:cNvPr>
          <p:cNvSpPr txBox="1"/>
          <p:nvPr/>
        </p:nvSpPr>
        <p:spPr>
          <a:xfrm>
            <a:off x="5259187" y="88126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5010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91ECC89-DB97-4249-8299-1539C80C67E7}"/>
              </a:ext>
            </a:extLst>
          </p:cNvPr>
          <p:cNvSpPr/>
          <p:nvPr/>
        </p:nvSpPr>
        <p:spPr>
          <a:xfrm>
            <a:off x="257819" y="1590855"/>
            <a:ext cx="117636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Chair Seat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905E6A-91D0-4D4D-997C-DBF67911D14D}"/>
              </a:ext>
            </a:extLst>
          </p:cNvPr>
          <p:cNvSpPr/>
          <p:nvPr/>
        </p:nvSpPr>
        <p:spPr>
          <a:xfrm>
            <a:off x="1566633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Chair Legs</a:t>
            </a:r>
          </a:p>
          <a:p>
            <a:pPr algn="ctr"/>
            <a:r>
              <a:rPr lang="en-US" sz="1600" dirty="0"/>
              <a:t>Front/Back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D94A263-E4FE-4576-8ACF-22BDD54D8480}"/>
              </a:ext>
            </a:extLst>
          </p:cNvPr>
          <p:cNvSpPr/>
          <p:nvPr/>
        </p:nvSpPr>
        <p:spPr>
          <a:xfrm>
            <a:off x="3167661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Top Piece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ED5B6DD-5A2F-4DF8-9F38-6636885DBC80}"/>
              </a:ext>
            </a:extLst>
          </p:cNvPr>
          <p:cNvSpPr/>
          <p:nvPr/>
        </p:nvSpPr>
        <p:spPr>
          <a:xfrm>
            <a:off x="4768689" y="1590855"/>
            <a:ext cx="11581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Bar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553B16-C58B-4221-9120-88714BE16E7D}"/>
              </a:ext>
            </a:extLst>
          </p:cNvPr>
          <p:cNvSpPr/>
          <p:nvPr/>
        </p:nvSpPr>
        <p:spPr>
          <a:xfrm>
            <a:off x="6059253" y="1590855"/>
            <a:ext cx="1468582" cy="10410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1B68B4-263B-492E-B80D-42C68B30B52B}"/>
              </a:ext>
            </a:extLst>
          </p:cNvPr>
          <p:cNvSpPr/>
          <p:nvPr/>
        </p:nvSpPr>
        <p:spPr>
          <a:xfrm>
            <a:off x="7660281" y="1590855"/>
            <a:ext cx="1468582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Lacquer RAL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D8EA46B-9EAF-4E82-8E90-486F9F4DC910}"/>
              </a:ext>
            </a:extLst>
          </p:cNvPr>
          <p:cNvSpPr/>
          <p:nvPr/>
        </p:nvSpPr>
        <p:spPr>
          <a:xfrm>
            <a:off x="9261309" y="1590855"/>
            <a:ext cx="1016677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Oil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96B70FF-289B-47E1-9B70-AA6A7036AE52}"/>
              </a:ext>
            </a:extLst>
          </p:cNvPr>
          <p:cNvSpPr/>
          <p:nvPr/>
        </p:nvSpPr>
        <p:spPr>
          <a:xfrm>
            <a:off x="10410432" y="1590855"/>
            <a:ext cx="1468582" cy="104104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Surface Treatment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64079-C3A8-475E-A988-967E3DEE16E5}"/>
              </a:ext>
            </a:extLst>
          </p:cNvPr>
          <p:cNvSpPr txBox="1"/>
          <p:nvPr/>
        </p:nvSpPr>
        <p:spPr>
          <a:xfrm>
            <a:off x="257819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M3005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C594F1D-7C9B-4437-8F99-BEEFAC968FF9}"/>
              </a:ext>
            </a:extLst>
          </p:cNvPr>
          <p:cNvSpPr txBox="1"/>
          <p:nvPr/>
        </p:nvSpPr>
        <p:spPr>
          <a:xfrm>
            <a:off x="1556230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9275A9-055B-4687-B774-4FEE3468DA0C}"/>
              </a:ext>
            </a:extLst>
          </p:cNvPr>
          <p:cNvSpPr txBox="1"/>
          <p:nvPr/>
        </p:nvSpPr>
        <p:spPr>
          <a:xfrm>
            <a:off x="312299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M3020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E582DE-F262-4C08-B4A8-229EE6F13114}"/>
              </a:ext>
            </a:extLst>
          </p:cNvPr>
          <p:cNvSpPr txBox="1"/>
          <p:nvPr/>
        </p:nvSpPr>
        <p:spPr>
          <a:xfrm>
            <a:off x="4757771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C618C2-6214-4B78-8B68-9582B9DE4227}"/>
              </a:ext>
            </a:extLst>
          </p:cNvPr>
          <p:cNvSpPr txBox="1"/>
          <p:nvPr/>
        </p:nvSpPr>
        <p:spPr>
          <a:xfrm>
            <a:off x="605341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549174-B7A6-4A75-84F9-44FD6266698B}"/>
              </a:ext>
            </a:extLst>
          </p:cNvPr>
          <p:cNvSpPr txBox="1"/>
          <p:nvPr/>
        </p:nvSpPr>
        <p:spPr>
          <a:xfrm>
            <a:off x="7622945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M3990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A1C907-40AF-44F2-B0DE-4936442B4424}"/>
              </a:ext>
            </a:extLst>
          </p:cNvPr>
          <p:cNvSpPr txBox="1"/>
          <p:nvPr/>
        </p:nvSpPr>
        <p:spPr>
          <a:xfrm>
            <a:off x="9252313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M3995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74868B-6FBD-422A-AD98-735288A398FC}"/>
              </a:ext>
            </a:extLst>
          </p:cNvPr>
          <p:cNvSpPr txBox="1"/>
          <p:nvPr/>
        </p:nvSpPr>
        <p:spPr>
          <a:xfrm>
            <a:off x="10474385" y="263190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300060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4C2135D4-A864-4074-AC91-53ECD91951DE}"/>
              </a:ext>
            </a:extLst>
          </p:cNvPr>
          <p:cNvCxnSpPr>
            <a:stCxn id="4" idx="2"/>
            <a:endCxn id="14" idx="0"/>
          </p:cNvCxnSpPr>
          <p:nvPr/>
        </p:nvCxnSpPr>
        <p:spPr>
          <a:xfrm rot="16200000" flipH="1">
            <a:off x="8031049" y="-1522819"/>
            <a:ext cx="643840" cy="55835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DCBA0B67-6F41-46CE-914E-CF9B1ACEA239}"/>
              </a:ext>
            </a:extLst>
          </p:cNvPr>
          <p:cNvCxnSpPr>
            <a:cxnSpLocks/>
          </p:cNvCxnSpPr>
          <p:nvPr/>
        </p:nvCxnSpPr>
        <p:spPr>
          <a:xfrm rot="10800000" flipV="1">
            <a:off x="838200" y="1278096"/>
            <a:ext cx="4706899" cy="3356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D8B768D-2266-4E09-AAD3-AEC677DBBC6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2300924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12FB866-489E-43C9-9CA2-FFB3CEB2917C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3901952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331C8F5-F9BD-431D-B8E4-56071CA28701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347748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A8A7DDF-C15D-4BF0-B48F-49BA93DF179A}"/>
              </a:ext>
            </a:extLst>
          </p:cNvPr>
          <p:cNvCxnSpPr>
            <a:endCxn id="11" idx="0"/>
          </p:cNvCxnSpPr>
          <p:nvPr/>
        </p:nvCxnSpPr>
        <p:spPr>
          <a:xfrm>
            <a:off x="6791745" y="1274653"/>
            <a:ext cx="1799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CF5F7B7-B019-49D5-A48E-BDF63D6FEB4C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8394572" y="1274653"/>
            <a:ext cx="0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598D5DC-F76D-4313-8EDB-8FC3BE966B9C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9760651" y="1274653"/>
            <a:ext cx="8997" cy="3162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EFAD759-8948-4D7C-8DF9-EA42D2147D90}"/>
              </a:ext>
            </a:extLst>
          </p:cNvPr>
          <p:cNvSpPr/>
          <p:nvPr/>
        </p:nvSpPr>
        <p:spPr>
          <a:xfrm>
            <a:off x="77644" y="3979354"/>
            <a:ext cx="1356543" cy="945631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Back Piece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4E24392-E61E-455D-BE64-3E5B92CC2931}"/>
              </a:ext>
            </a:extLst>
          </p:cNvPr>
          <p:cNvSpPr/>
          <p:nvPr/>
        </p:nvSpPr>
        <p:spPr>
          <a:xfrm>
            <a:off x="1611417" y="3979354"/>
            <a:ext cx="1373725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Front Piece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D69F61D-E072-4AE5-B8BD-7F1FF0421A2C}"/>
              </a:ext>
            </a:extLst>
          </p:cNvPr>
          <p:cNvSpPr/>
          <p:nvPr/>
        </p:nvSpPr>
        <p:spPr>
          <a:xfrm>
            <a:off x="3162372" y="3979354"/>
            <a:ext cx="1373725" cy="890084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Sides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9EC48C6-7952-4AFB-AA61-47A4BDF14D12}"/>
              </a:ext>
            </a:extLst>
          </p:cNvPr>
          <p:cNvSpPr/>
          <p:nvPr/>
        </p:nvSpPr>
        <p:spPr>
          <a:xfrm>
            <a:off x="4713327" y="3979354"/>
            <a:ext cx="1452589" cy="890085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Chair Seat Wood (Foam)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EBA9233-5F1A-47D1-99F2-F155F5D033BF}"/>
              </a:ext>
            </a:extLst>
          </p:cNvPr>
          <p:cNvSpPr/>
          <p:nvPr/>
        </p:nvSpPr>
        <p:spPr>
          <a:xfrm>
            <a:off x="7894101" y="3979354"/>
            <a:ext cx="1619827" cy="87844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 and Upholster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B6DD43A-2A62-411B-BA1E-1E542CF03A6A}"/>
              </a:ext>
            </a:extLst>
          </p:cNvPr>
          <p:cNvSpPr/>
          <p:nvPr/>
        </p:nvSpPr>
        <p:spPr>
          <a:xfrm>
            <a:off x="6343146" y="3979354"/>
            <a:ext cx="1373725" cy="87844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Fabrics or Leather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FE1F35E-7639-46D3-A30F-0A3FECF7F382}"/>
              </a:ext>
            </a:extLst>
          </p:cNvPr>
          <p:cNvSpPr txBox="1"/>
          <p:nvPr/>
        </p:nvSpPr>
        <p:spPr>
          <a:xfrm>
            <a:off x="112870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M3025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B76DA23-B37D-4628-BDCC-4D17460CDF46}"/>
              </a:ext>
            </a:extLst>
          </p:cNvPr>
          <p:cNvSpPr txBox="1"/>
          <p:nvPr/>
        </p:nvSpPr>
        <p:spPr>
          <a:xfrm>
            <a:off x="1589295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M3040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95A6DB-EF98-43DA-BDDE-32EA9D8504B3}"/>
              </a:ext>
            </a:extLst>
          </p:cNvPr>
          <p:cNvSpPr txBox="1"/>
          <p:nvPr/>
        </p:nvSpPr>
        <p:spPr>
          <a:xfrm>
            <a:off x="3153901" y="489723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M3045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ED893A-1056-4A4B-BE1D-6CC63D0BE899}"/>
              </a:ext>
            </a:extLst>
          </p:cNvPr>
          <p:cNvSpPr txBox="1"/>
          <p:nvPr/>
        </p:nvSpPr>
        <p:spPr>
          <a:xfrm>
            <a:off x="4754237" y="4897237"/>
            <a:ext cx="1299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M3050 / M3055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731E0CD-5EEB-44AA-9212-4A323B30EC2F}"/>
              </a:ext>
            </a:extLst>
          </p:cNvPr>
          <p:cNvSpPr txBox="1"/>
          <p:nvPr/>
        </p:nvSpPr>
        <p:spPr>
          <a:xfrm>
            <a:off x="6376234" y="4897237"/>
            <a:ext cx="1266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M3900 / M3910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E1C9E7B-50B1-4866-A7F5-71F89F992123}"/>
              </a:ext>
            </a:extLst>
          </p:cNvPr>
          <p:cNvSpPr txBox="1"/>
          <p:nvPr/>
        </p:nvSpPr>
        <p:spPr>
          <a:xfrm>
            <a:off x="7919380" y="4897237"/>
            <a:ext cx="1603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 / 300100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FCABE00-2C38-4475-A3B6-95DA3081D7A9}"/>
              </a:ext>
            </a:extLst>
          </p:cNvPr>
          <p:cNvSpPr/>
          <p:nvPr/>
        </p:nvSpPr>
        <p:spPr>
          <a:xfrm>
            <a:off x="9691158" y="3979354"/>
            <a:ext cx="1619827" cy="85795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5130B3-EF5E-44C0-81E6-502F35C28D8E}"/>
              </a:ext>
            </a:extLst>
          </p:cNvPr>
          <p:cNvSpPr txBox="1"/>
          <p:nvPr/>
        </p:nvSpPr>
        <p:spPr>
          <a:xfrm>
            <a:off x="9699482" y="4897237"/>
            <a:ext cx="1603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78AF87C3-3F31-4FBF-BB2C-12121D88064C}"/>
              </a:ext>
            </a:extLst>
          </p:cNvPr>
          <p:cNvCxnSpPr>
            <a:cxnSpLocks/>
            <a:stCxn id="15" idx="0"/>
            <a:endCxn id="57" idx="0"/>
          </p:cNvCxnSpPr>
          <p:nvPr/>
        </p:nvCxnSpPr>
        <p:spPr>
          <a:xfrm rot="16200000" flipH="1">
            <a:off x="4934319" y="-1587398"/>
            <a:ext cx="1347451" cy="9786053"/>
          </a:xfrm>
          <a:prstGeom prst="bentConnector3">
            <a:avLst>
              <a:gd name="adj1" fmla="val 675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E4E8074-7B71-43A3-B7B2-A6BAF3144440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755916" y="3549790"/>
            <a:ext cx="0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6941576C-360A-4237-9EE4-A54A120475C0}"/>
              </a:ext>
            </a:extLst>
          </p:cNvPr>
          <p:cNvCxnSpPr>
            <a:cxnSpLocks/>
            <a:endCxn id="46" idx="0"/>
          </p:cNvCxnSpPr>
          <p:nvPr/>
        </p:nvCxnSpPr>
        <p:spPr>
          <a:xfrm flipH="1">
            <a:off x="2298280" y="3549790"/>
            <a:ext cx="159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C9E39721-641E-4178-8B10-6987327577BA}"/>
              </a:ext>
            </a:extLst>
          </p:cNvPr>
          <p:cNvCxnSpPr>
            <a:endCxn id="47" idx="0"/>
          </p:cNvCxnSpPr>
          <p:nvPr/>
        </p:nvCxnSpPr>
        <p:spPr>
          <a:xfrm flipH="1">
            <a:off x="3849235" y="3549790"/>
            <a:ext cx="3914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D1A469BB-087D-4967-92E0-E505EFE00CA4}"/>
              </a:ext>
            </a:extLst>
          </p:cNvPr>
          <p:cNvCxnSpPr>
            <a:cxnSpLocks/>
            <a:endCxn id="48" idx="0"/>
          </p:cNvCxnSpPr>
          <p:nvPr/>
        </p:nvCxnSpPr>
        <p:spPr>
          <a:xfrm flipH="1">
            <a:off x="5439622" y="3549790"/>
            <a:ext cx="7670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BD123C4-03AB-4994-A2FB-AE49C7B60B69}"/>
              </a:ext>
            </a:extLst>
          </p:cNvPr>
          <p:cNvCxnSpPr>
            <a:cxnSpLocks/>
            <a:endCxn id="50" idx="0"/>
          </p:cNvCxnSpPr>
          <p:nvPr/>
        </p:nvCxnSpPr>
        <p:spPr>
          <a:xfrm flipH="1">
            <a:off x="7030009" y="3549790"/>
            <a:ext cx="11427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9193A49-B132-469B-9BD1-169A485D1EEE}"/>
              </a:ext>
            </a:extLst>
          </p:cNvPr>
          <p:cNvCxnSpPr>
            <a:cxnSpLocks/>
            <a:endCxn id="49" idx="0"/>
          </p:cNvCxnSpPr>
          <p:nvPr/>
        </p:nvCxnSpPr>
        <p:spPr>
          <a:xfrm flipH="1">
            <a:off x="8704015" y="3549790"/>
            <a:ext cx="8629" cy="429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 descr="A close up of a chair&#10;&#10;Description automatically generated">
            <a:extLst>
              <a:ext uri="{FF2B5EF4-FFF2-40B4-BE49-F238E27FC236}">
                <a16:creationId xmlns:a16="http://schemas.microsoft.com/office/drawing/2014/main" id="{E113549D-188F-4A67-9B3B-1BBCD31D5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488" y="143892"/>
            <a:ext cx="964642" cy="96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73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/>
      <p:bldP spid="54" grpId="0"/>
      <p:bldP spid="55" grpId="0"/>
      <p:bldP spid="56" grpId="0"/>
      <p:bldP spid="57" grpId="0" animBg="1"/>
      <p:bldP spid="5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8C155-C865-1987-6C28-8CC621456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08AF1-ADFA-CD47-3042-2EE56B58F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Chair Hephaestus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2185D19-69B6-EE6C-37D5-CEE309CF7BAE}"/>
              </a:ext>
            </a:extLst>
          </p:cNvPr>
          <p:cNvSpPr/>
          <p:nvPr/>
        </p:nvSpPr>
        <p:spPr>
          <a:xfrm>
            <a:off x="5329381" y="818606"/>
            <a:ext cx="1530021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Chair Hephaestus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3C96664-B9A1-734A-14FB-97B520B6FAA7}"/>
              </a:ext>
            </a:extLst>
          </p:cNvPr>
          <p:cNvSpPr/>
          <p:nvPr/>
        </p:nvSpPr>
        <p:spPr>
          <a:xfrm>
            <a:off x="1784951" y="2246553"/>
            <a:ext cx="214591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Bucket Chair Seat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7A68FB-D3CE-4918-B53F-F31775B45568}"/>
              </a:ext>
            </a:extLst>
          </p:cNvPr>
          <p:cNvSpPr/>
          <p:nvPr/>
        </p:nvSpPr>
        <p:spPr>
          <a:xfrm>
            <a:off x="4225294" y="2265973"/>
            <a:ext cx="1899666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Screw M8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0E6AD940-C844-9BD8-3115-3367C297B89D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106721" y="258881"/>
            <a:ext cx="738861" cy="323648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7975AC4-284A-E6C7-4F4C-CECDCD64CB36}"/>
              </a:ext>
            </a:extLst>
          </p:cNvPr>
          <p:cNvSpPr/>
          <p:nvPr/>
        </p:nvSpPr>
        <p:spPr>
          <a:xfrm>
            <a:off x="8899450" y="2246553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C7502E5A-8DA5-87F3-3546-455950DA0640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7494636" y="107447"/>
            <a:ext cx="738861" cy="353934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BF0EB8E-4911-FA30-6189-2F2273425B11}"/>
              </a:ext>
            </a:extLst>
          </p:cNvPr>
          <p:cNvSpPr/>
          <p:nvPr/>
        </p:nvSpPr>
        <p:spPr>
          <a:xfrm>
            <a:off x="9953158" y="3779013"/>
            <a:ext cx="1245396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120111E6-127C-9758-F5B0-012C0A2FA722}"/>
              </a:ext>
            </a:extLst>
          </p:cNvPr>
          <p:cNvCxnSpPr>
            <a:cxnSpLocks/>
          </p:cNvCxnSpPr>
          <p:nvPr/>
        </p:nvCxnSpPr>
        <p:spPr>
          <a:xfrm>
            <a:off x="2857909" y="3240873"/>
            <a:ext cx="1442283" cy="4740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4D732306-BCD0-C317-E784-9A3F0B3A4B63}"/>
              </a:ext>
            </a:extLst>
          </p:cNvPr>
          <p:cNvCxnSpPr>
            <a:cxnSpLocks/>
            <a:stCxn id="6" idx="2"/>
            <a:endCxn id="43" idx="0"/>
          </p:cNvCxnSpPr>
          <p:nvPr/>
        </p:nvCxnSpPr>
        <p:spPr>
          <a:xfrm rot="5400000">
            <a:off x="1573037" y="2476765"/>
            <a:ext cx="1061605" cy="150814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9C6C7EA-D616-A54D-478E-2F37B5DF16AA}"/>
              </a:ext>
            </a:extLst>
          </p:cNvPr>
          <p:cNvSpPr txBox="1"/>
          <p:nvPr/>
        </p:nvSpPr>
        <p:spPr>
          <a:xfrm>
            <a:off x="5377627" y="541607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5020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06FFB2-60E1-F818-2707-9103C0CB2E55}"/>
              </a:ext>
            </a:extLst>
          </p:cNvPr>
          <p:cNvSpPr txBox="1"/>
          <p:nvPr/>
        </p:nvSpPr>
        <p:spPr>
          <a:xfrm>
            <a:off x="1704836" y="2704500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M3060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9E7EAE-55CE-FA91-E67F-74D10458EC42}"/>
              </a:ext>
            </a:extLst>
          </p:cNvPr>
          <p:cNvSpPr txBox="1"/>
          <p:nvPr/>
        </p:nvSpPr>
        <p:spPr>
          <a:xfrm>
            <a:off x="4145438" y="2708079"/>
            <a:ext cx="1108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SCREWM08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AA4829-CBA5-938C-77E8-877296181BC0}"/>
              </a:ext>
            </a:extLst>
          </p:cNvPr>
          <p:cNvSpPr txBox="1"/>
          <p:nvPr/>
        </p:nvSpPr>
        <p:spPr>
          <a:xfrm>
            <a:off x="3662680" y="4663819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300040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5759A05-0EFE-4123-4B28-5425CB08C927}"/>
              </a:ext>
            </a:extLst>
          </p:cNvPr>
          <p:cNvSpPr txBox="1"/>
          <p:nvPr/>
        </p:nvSpPr>
        <p:spPr>
          <a:xfrm>
            <a:off x="5334631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M3010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5F7A0F2-3BC9-6CC1-B15F-116A5D8A401B}"/>
              </a:ext>
            </a:extLst>
          </p:cNvPr>
          <p:cNvSpPr txBox="1"/>
          <p:nvPr/>
        </p:nvSpPr>
        <p:spPr>
          <a:xfrm>
            <a:off x="8967180" y="271075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75C3801-E05C-C243-001E-D1126CE30DE2}"/>
              </a:ext>
            </a:extLst>
          </p:cNvPr>
          <p:cNvSpPr txBox="1"/>
          <p:nvPr/>
        </p:nvSpPr>
        <p:spPr>
          <a:xfrm>
            <a:off x="6859402" y="4683852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M3015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F1DC528-4342-C4F7-407D-89A3544B0C7E}"/>
              </a:ext>
            </a:extLst>
          </p:cNvPr>
          <p:cNvSpPr/>
          <p:nvPr/>
        </p:nvSpPr>
        <p:spPr>
          <a:xfrm>
            <a:off x="696863" y="3761639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Granulate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175CB54-03A2-3A30-F7AB-0270B588AD4A}"/>
              </a:ext>
            </a:extLst>
          </p:cNvPr>
          <p:cNvSpPr txBox="1"/>
          <p:nvPr/>
        </p:nvSpPr>
        <p:spPr>
          <a:xfrm>
            <a:off x="657582" y="468385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M3980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2169A79-F383-3A5F-B9F3-B1225B979CBA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5175127" y="1863763"/>
            <a:ext cx="3637" cy="4022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53D6F55-6D3F-0A51-23AA-E7C94ED52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691" y="183048"/>
            <a:ext cx="1275699" cy="127569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81BCB54-55D0-8A55-722E-53D43B9EB3C1}"/>
              </a:ext>
            </a:extLst>
          </p:cNvPr>
          <p:cNvSpPr/>
          <p:nvPr/>
        </p:nvSpPr>
        <p:spPr>
          <a:xfrm>
            <a:off x="6442974" y="2246553"/>
            <a:ext cx="1899666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Mounted Chair Frame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C2670E-4FE7-0829-9EF4-7BC68FE62DC3}"/>
              </a:ext>
            </a:extLst>
          </p:cNvPr>
          <p:cNvSpPr txBox="1"/>
          <p:nvPr/>
        </p:nvSpPr>
        <p:spPr>
          <a:xfrm>
            <a:off x="6333361" y="2699227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M3065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77AE604-5E22-88A0-736C-4D240B2B806E}"/>
              </a:ext>
            </a:extLst>
          </p:cNvPr>
          <p:cNvSpPr/>
          <p:nvPr/>
        </p:nvSpPr>
        <p:spPr>
          <a:xfrm>
            <a:off x="3729602" y="3724790"/>
            <a:ext cx="114118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Mold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122A8AA-5D52-81C7-CF1C-28E03275D892}"/>
              </a:ext>
            </a:extLst>
          </p:cNvPr>
          <p:cNvSpPr/>
          <p:nvPr/>
        </p:nvSpPr>
        <p:spPr>
          <a:xfrm>
            <a:off x="5357846" y="3732973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Chair Leg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8F460B7-7E7F-A8F1-1BA4-8A614EA52CC1}"/>
              </a:ext>
            </a:extLst>
          </p:cNvPr>
          <p:cNvSpPr/>
          <p:nvPr/>
        </p:nvSpPr>
        <p:spPr>
          <a:xfrm>
            <a:off x="6859402" y="3761639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Chair Frame- Bottom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DBA9B5E-73D0-8072-A109-B2AAB27BCC4C}"/>
              </a:ext>
            </a:extLst>
          </p:cNvPr>
          <p:cNvSpPr/>
          <p:nvPr/>
        </p:nvSpPr>
        <p:spPr>
          <a:xfrm>
            <a:off x="8429894" y="3732973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Screw M4</a:t>
            </a:r>
          </a:p>
          <a:p>
            <a:pPr algn="ctr"/>
            <a:r>
              <a:rPr lang="en-US" sz="1600" dirty="0"/>
              <a:t>Bolt M4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3FB5753-8E58-C9F5-5E80-FD47663BCDD0}"/>
              </a:ext>
            </a:extLst>
          </p:cNvPr>
          <p:cNvSpPr txBox="1"/>
          <p:nvPr/>
        </p:nvSpPr>
        <p:spPr>
          <a:xfrm>
            <a:off x="8431057" y="4683852"/>
            <a:ext cx="1548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SCREWM04</a:t>
            </a:r>
          </a:p>
          <a:p>
            <a:r>
              <a:rPr lang="en-US" sz="1200" dirty="0"/>
              <a:t>BOLTM04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63C17D0-1E3D-C1C9-E39C-B07A106208B3}"/>
              </a:ext>
            </a:extLst>
          </p:cNvPr>
          <p:cNvCxnSpPr>
            <a:cxnSpLocks/>
          </p:cNvCxnSpPr>
          <p:nvPr/>
        </p:nvCxnSpPr>
        <p:spPr>
          <a:xfrm>
            <a:off x="7392807" y="2674633"/>
            <a:ext cx="0" cy="1087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79EA5C8A-4394-2BE3-77C6-980D44F1D743}"/>
              </a:ext>
            </a:extLst>
          </p:cNvPr>
          <p:cNvCxnSpPr>
            <a:cxnSpLocks/>
            <a:endCxn id="30" idx="0"/>
          </p:cNvCxnSpPr>
          <p:nvPr/>
        </p:nvCxnSpPr>
        <p:spPr>
          <a:xfrm rot="10800000" flipV="1">
            <a:off x="6010751" y="3250703"/>
            <a:ext cx="1391776" cy="48227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B200424C-785D-58D9-5A4D-946CC7CB9F97}"/>
              </a:ext>
            </a:extLst>
          </p:cNvPr>
          <p:cNvSpPr txBox="1"/>
          <p:nvPr/>
        </p:nvSpPr>
        <p:spPr>
          <a:xfrm>
            <a:off x="9918162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300040</a:t>
            </a:r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96B04F97-AEB2-B489-C3D5-668991A0F103}"/>
              </a:ext>
            </a:extLst>
          </p:cNvPr>
          <p:cNvCxnSpPr>
            <a:cxnSpLocks/>
          </p:cNvCxnSpPr>
          <p:nvPr/>
        </p:nvCxnSpPr>
        <p:spPr>
          <a:xfrm>
            <a:off x="7378913" y="3257908"/>
            <a:ext cx="1680272" cy="503731"/>
          </a:xfrm>
          <a:prstGeom prst="bentConnector3">
            <a:avLst>
              <a:gd name="adj1" fmla="val 9983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4110F911-A665-382B-C8BC-AE9BCC52F051}"/>
              </a:ext>
            </a:extLst>
          </p:cNvPr>
          <p:cNvCxnSpPr>
            <a:cxnSpLocks/>
          </p:cNvCxnSpPr>
          <p:nvPr/>
        </p:nvCxnSpPr>
        <p:spPr>
          <a:xfrm>
            <a:off x="9062310" y="3257908"/>
            <a:ext cx="1493057" cy="52831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CBAE30-B20D-73FA-E21D-7C6B141A2CFF}"/>
              </a:ext>
            </a:extLst>
          </p:cNvPr>
          <p:cNvSpPr/>
          <p:nvPr/>
        </p:nvSpPr>
        <p:spPr>
          <a:xfrm>
            <a:off x="2252420" y="3731504"/>
            <a:ext cx="1253455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Setup Molding Machine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1C66FE-4885-9AE5-C9EE-38C2BB52D846}"/>
              </a:ext>
            </a:extLst>
          </p:cNvPr>
          <p:cNvSpPr txBox="1"/>
          <p:nvPr/>
        </p:nvSpPr>
        <p:spPr>
          <a:xfrm>
            <a:off x="2198419" y="4673377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O300040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700FA7-2490-2C94-1CE5-23B628190092}"/>
              </a:ext>
            </a:extLst>
          </p:cNvPr>
          <p:cNvCxnSpPr>
            <a:cxnSpLocks/>
          </p:cNvCxnSpPr>
          <p:nvPr/>
        </p:nvCxnSpPr>
        <p:spPr>
          <a:xfrm>
            <a:off x="2856698" y="3230246"/>
            <a:ext cx="0" cy="515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409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61" grpId="0" animBg="1"/>
      <p:bldP spid="39" grpId="0"/>
      <p:bldP spid="40" grpId="0"/>
      <p:bldP spid="45" grpId="0"/>
      <p:bldP spid="46" grpId="0"/>
      <p:bldP spid="63" grpId="0"/>
      <p:bldP spid="72" grpId="0"/>
      <p:bldP spid="43" grpId="0" animBg="1"/>
      <p:bldP spid="62" grpId="0"/>
      <p:bldP spid="13" grpId="0" animBg="1"/>
      <p:bldP spid="14" grpId="0"/>
      <p:bldP spid="16" grpId="0" animBg="1"/>
      <p:bldP spid="30" grpId="0" animBg="1"/>
      <p:bldP spid="31" grpId="0" animBg="1"/>
      <p:bldP spid="32" grpId="0" animBg="1"/>
      <p:bldP spid="33" grpId="0"/>
      <p:bldP spid="66" grpId="0"/>
      <p:bldP spid="5" grpId="0" animBg="1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Cantina Table Circe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1" y="818606"/>
            <a:ext cx="1431341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Cantina Table Circe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784951" y="2246553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Top Veneered, Round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5922937" y="2246553"/>
            <a:ext cx="2630055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Aluminum Table Base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493454" y="694954"/>
            <a:ext cx="738861" cy="236433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8899450" y="2246553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9E043D8-0805-454A-AB6C-33828266D766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7469966" y="82777"/>
            <a:ext cx="738861" cy="358868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2959283" y="3765965"/>
            <a:ext cx="1742211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 Strips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6992380" y="376596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</p:cNvCxnSpPr>
          <p:nvPr/>
        </p:nvCxnSpPr>
        <p:spPr>
          <a:xfrm>
            <a:off x="3677191" y="3232999"/>
            <a:ext cx="4121580" cy="5472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03664" y="3429010"/>
            <a:ext cx="524237" cy="149674"/>
          </a:xfrm>
          <a:prstGeom prst="bentConnector3">
            <a:avLst>
              <a:gd name="adj1" fmla="val -195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2925E641-946D-4495-8138-F05F6100028A}"/>
              </a:ext>
            </a:extLst>
          </p:cNvPr>
          <p:cNvCxnSpPr>
            <a:cxnSpLocks/>
            <a:stCxn id="6" idx="2"/>
            <a:endCxn id="43" idx="0"/>
          </p:cNvCxnSpPr>
          <p:nvPr/>
        </p:nvCxnSpPr>
        <p:spPr>
          <a:xfrm rot="5400000">
            <a:off x="2292817" y="2378066"/>
            <a:ext cx="1065931" cy="170986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377627" y="541607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5100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796032-20AD-4DBF-A346-D14652CF7062}"/>
              </a:ext>
            </a:extLst>
          </p:cNvPr>
          <p:cNvSpPr txBox="1"/>
          <p:nvPr/>
        </p:nvSpPr>
        <p:spPr>
          <a:xfrm>
            <a:off x="1676425" y="2710753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M3108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5844243" y="2710753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M3150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137644-28CC-4AC2-AB45-3F1C9B859596}"/>
              </a:ext>
            </a:extLst>
          </p:cNvPr>
          <p:cNvSpPr txBox="1"/>
          <p:nvPr/>
        </p:nvSpPr>
        <p:spPr>
          <a:xfrm>
            <a:off x="2853632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M3960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5EBD9D-2A45-4979-B73F-A842C55310D7}"/>
              </a:ext>
            </a:extLst>
          </p:cNvPr>
          <p:cNvSpPr txBox="1"/>
          <p:nvPr/>
        </p:nvSpPr>
        <p:spPr>
          <a:xfrm>
            <a:off x="5050334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O300090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8967180" y="2710753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F1A0824-4BA0-4995-BF86-5335D1EA67E5}"/>
              </a:ext>
            </a:extLst>
          </p:cNvPr>
          <p:cNvSpPr/>
          <p:nvPr/>
        </p:nvSpPr>
        <p:spPr>
          <a:xfrm>
            <a:off x="5037023" y="376596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Setup Veneer Press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27FA31-5D88-426A-AD1A-BBF2C9DDC4D8}"/>
              </a:ext>
            </a:extLst>
          </p:cNvPr>
          <p:cNvSpPr txBox="1"/>
          <p:nvPr/>
        </p:nvSpPr>
        <p:spPr>
          <a:xfrm>
            <a:off x="7024279" y="4683852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300110</a:t>
            </a:r>
          </a:p>
        </p:txBody>
      </p:sp>
      <p:pic>
        <p:nvPicPr>
          <p:cNvPr id="11" name="Picture 10" descr="A close up of furniture&#10;&#10;Description automatically generated">
            <a:extLst>
              <a:ext uri="{FF2B5EF4-FFF2-40B4-BE49-F238E27FC236}">
                <a16:creationId xmlns:a16="http://schemas.microsoft.com/office/drawing/2014/main" id="{4C23F6AA-3CD7-4489-B0AB-1A0365415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19" y="192097"/>
            <a:ext cx="1376662" cy="1376662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91C1522-7109-4F4C-A7EF-29688DACB9E2}"/>
              </a:ext>
            </a:extLst>
          </p:cNvPr>
          <p:cNvSpPr/>
          <p:nvPr/>
        </p:nvSpPr>
        <p:spPr>
          <a:xfrm>
            <a:off x="1317944" y="3765965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Uncoated Board 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786746A-33A2-4680-AC14-E5FB2FF1D842}"/>
              </a:ext>
            </a:extLst>
          </p:cNvPr>
          <p:cNvSpPr/>
          <p:nvPr/>
        </p:nvSpPr>
        <p:spPr>
          <a:xfrm>
            <a:off x="1344208" y="5345185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Board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0620435-9B5D-4B51-957E-1C0B9789DC86}"/>
              </a:ext>
            </a:extLst>
          </p:cNvPr>
          <p:cNvSpPr/>
          <p:nvPr/>
        </p:nvSpPr>
        <p:spPr>
          <a:xfrm>
            <a:off x="2250241" y="5345185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C0FEB4E8-1659-477F-ACB8-D82446A3E456}"/>
              </a:ext>
            </a:extLst>
          </p:cNvPr>
          <p:cNvCxnSpPr>
            <a:cxnSpLocks/>
            <a:endCxn id="50" idx="0"/>
          </p:cNvCxnSpPr>
          <p:nvPr/>
        </p:nvCxnSpPr>
        <p:spPr>
          <a:xfrm rot="5400000">
            <a:off x="1649336" y="4805471"/>
            <a:ext cx="657007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DDBB9083-5A09-44E5-A578-47BC9BC68E61}"/>
              </a:ext>
            </a:extLst>
          </p:cNvPr>
          <p:cNvCxnSpPr>
            <a:cxnSpLocks/>
          </p:cNvCxnSpPr>
          <p:nvPr/>
        </p:nvCxnSpPr>
        <p:spPr>
          <a:xfrm>
            <a:off x="2188059" y="5021703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C9B397E-7D84-4B5B-9968-7C030382CA01}"/>
              </a:ext>
            </a:extLst>
          </p:cNvPr>
          <p:cNvSpPr txBox="1"/>
          <p:nvPr/>
        </p:nvSpPr>
        <p:spPr>
          <a:xfrm>
            <a:off x="1353170" y="62761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57AE3E-E564-42AA-BB6B-8A2218345497}"/>
              </a:ext>
            </a:extLst>
          </p:cNvPr>
          <p:cNvSpPr txBox="1"/>
          <p:nvPr/>
        </p:nvSpPr>
        <p:spPr>
          <a:xfrm>
            <a:off x="2213018" y="62761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96A4B2-EE22-471C-B3F4-E3265858A7FA}"/>
              </a:ext>
            </a:extLst>
          </p:cNvPr>
          <p:cNvSpPr txBox="1"/>
          <p:nvPr/>
        </p:nvSpPr>
        <p:spPr>
          <a:xfrm>
            <a:off x="1353169" y="468385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393FD8F-CFB1-4A94-811B-372D1A43E177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5844243" y="3232999"/>
            <a:ext cx="2694" cy="532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C6D5DDC-DEB0-4DC3-BDA3-EA37D9FF949E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7237965" y="1877438"/>
            <a:ext cx="0" cy="3691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98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6" grpId="0" animBg="1"/>
      <p:bldP spid="61" grpId="0" animBg="1"/>
      <p:bldP spid="39" grpId="0"/>
      <p:bldP spid="40" grpId="0"/>
      <p:bldP spid="45" grpId="0"/>
      <p:bldP spid="46" grpId="0"/>
      <p:bldP spid="63" grpId="0"/>
      <p:bldP spid="70" grpId="0" animBg="1"/>
      <p:bldP spid="72" grpId="0"/>
      <p:bldP spid="43" grpId="0" animBg="1"/>
      <p:bldP spid="50" grpId="0" animBg="1"/>
      <p:bldP spid="53" grpId="0" animBg="1"/>
      <p:bldP spid="59" grpId="0"/>
      <p:bldP spid="60" grpId="0"/>
      <p:bldP spid="6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Conference Table Calypso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1" y="731520"/>
            <a:ext cx="1662999" cy="77617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Conference Table Calypso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784951" y="2256802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Top Veneered, Rectangular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6086287" y="2256802"/>
            <a:ext cx="3076664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Base Wood, Veneered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546243" y="642164"/>
            <a:ext cx="749110" cy="248016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9672758" y="2256802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9E043D8-0805-454A-AB6C-33828266D766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7909410" y="-240837"/>
            <a:ext cx="749110" cy="42461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5575853" y="3765965"/>
            <a:ext cx="1742211" cy="888490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 Strips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9286127" y="376596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3694667" y="3239719"/>
            <a:ext cx="6401374" cy="5262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5329381" y="3239719"/>
            <a:ext cx="1117578" cy="52624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or: Elbow 80">
            <a:extLst>
              <a:ext uri="{FF2B5EF4-FFF2-40B4-BE49-F238E27FC236}">
                <a16:creationId xmlns:a16="http://schemas.microsoft.com/office/drawing/2014/main" id="{2925E641-946D-4495-8138-F05F6100028A}"/>
              </a:ext>
            </a:extLst>
          </p:cNvPr>
          <p:cNvCxnSpPr>
            <a:cxnSpLocks/>
            <a:stCxn id="6" idx="2"/>
            <a:endCxn id="43" idx="0"/>
          </p:cNvCxnSpPr>
          <p:nvPr/>
        </p:nvCxnSpPr>
        <p:spPr>
          <a:xfrm rot="5400000">
            <a:off x="2297941" y="2383191"/>
            <a:ext cx="1055682" cy="170986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518064" y="466548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5110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796032-20AD-4DBF-A346-D14652CF7062}"/>
              </a:ext>
            </a:extLst>
          </p:cNvPr>
          <p:cNvSpPr txBox="1"/>
          <p:nvPr/>
        </p:nvSpPr>
        <p:spPr>
          <a:xfrm>
            <a:off x="1676425" y="2743214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M3107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5942417" y="2743213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M3160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137644-28CC-4AC2-AB45-3F1C9B859596}"/>
              </a:ext>
            </a:extLst>
          </p:cNvPr>
          <p:cNvSpPr txBox="1"/>
          <p:nvPr/>
        </p:nvSpPr>
        <p:spPr>
          <a:xfrm>
            <a:off x="5502802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M3960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5EBD9D-2A45-4979-B73F-A842C55310D7}"/>
              </a:ext>
            </a:extLst>
          </p:cNvPr>
          <p:cNvSpPr txBox="1"/>
          <p:nvPr/>
        </p:nvSpPr>
        <p:spPr>
          <a:xfrm>
            <a:off x="7486426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O300090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9601175" y="2743214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F1A0824-4BA0-4995-BF86-5335D1EA67E5}"/>
              </a:ext>
            </a:extLst>
          </p:cNvPr>
          <p:cNvSpPr/>
          <p:nvPr/>
        </p:nvSpPr>
        <p:spPr>
          <a:xfrm>
            <a:off x="7492183" y="376596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Setup Veneer Press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27FA31-5D88-426A-AD1A-BBF2C9DDC4D8}"/>
              </a:ext>
            </a:extLst>
          </p:cNvPr>
          <p:cNvSpPr txBox="1"/>
          <p:nvPr/>
        </p:nvSpPr>
        <p:spPr>
          <a:xfrm>
            <a:off x="9283882" y="4683852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300110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91C1522-7109-4F4C-A7EF-29688DACB9E2}"/>
              </a:ext>
            </a:extLst>
          </p:cNvPr>
          <p:cNvSpPr/>
          <p:nvPr/>
        </p:nvSpPr>
        <p:spPr>
          <a:xfrm>
            <a:off x="1317944" y="3765965"/>
            <a:ext cx="1305810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Uncoated Board 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786746A-33A2-4680-AC14-E5FB2FF1D842}"/>
              </a:ext>
            </a:extLst>
          </p:cNvPr>
          <p:cNvSpPr/>
          <p:nvPr/>
        </p:nvSpPr>
        <p:spPr>
          <a:xfrm>
            <a:off x="1344208" y="5345185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MDF Board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0620435-9B5D-4B51-957E-1C0B9789DC86}"/>
              </a:ext>
            </a:extLst>
          </p:cNvPr>
          <p:cNvSpPr/>
          <p:nvPr/>
        </p:nvSpPr>
        <p:spPr>
          <a:xfrm>
            <a:off x="2250241" y="5345185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Cut</a:t>
            </a:r>
          </a:p>
        </p:txBody>
      </p: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C0FEB4E8-1659-477F-ACB8-D82446A3E456}"/>
              </a:ext>
            </a:extLst>
          </p:cNvPr>
          <p:cNvCxnSpPr>
            <a:cxnSpLocks/>
            <a:endCxn id="50" idx="0"/>
          </p:cNvCxnSpPr>
          <p:nvPr/>
        </p:nvCxnSpPr>
        <p:spPr>
          <a:xfrm rot="5400000">
            <a:off x="1649336" y="4805471"/>
            <a:ext cx="657007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DDBB9083-5A09-44E5-A578-47BC9BC68E61}"/>
              </a:ext>
            </a:extLst>
          </p:cNvPr>
          <p:cNvCxnSpPr>
            <a:cxnSpLocks/>
          </p:cNvCxnSpPr>
          <p:nvPr/>
        </p:nvCxnSpPr>
        <p:spPr>
          <a:xfrm>
            <a:off x="2188059" y="5021703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C9B397E-7D84-4B5B-9968-7C030382CA01}"/>
              </a:ext>
            </a:extLst>
          </p:cNvPr>
          <p:cNvSpPr txBox="1"/>
          <p:nvPr/>
        </p:nvSpPr>
        <p:spPr>
          <a:xfrm>
            <a:off x="1353170" y="62761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57AE3E-E564-42AA-BB6B-8A2218345497}"/>
              </a:ext>
            </a:extLst>
          </p:cNvPr>
          <p:cNvSpPr txBox="1"/>
          <p:nvPr/>
        </p:nvSpPr>
        <p:spPr>
          <a:xfrm>
            <a:off x="2213018" y="6276166"/>
            <a:ext cx="914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300010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96A4B2-EE22-471C-B3F4-E3265858A7FA}"/>
              </a:ext>
            </a:extLst>
          </p:cNvPr>
          <p:cNvSpPr txBox="1"/>
          <p:nvPr/>
        </p:nvSpPr>
        <p:spPr>
          <a:xfrm>
            <a:off x="1353169" y="4683852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M3920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393FD8F-CFB1-4A94-811B-372D1A43E177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8296340" y="3239719"/>
            <a:ext cx="5757" cy="526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C6D5DDC-DEB0-4DC3-BDA3-EA37D9FF949E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7624619" y="1887166"/>
            <a:ext cx="0" cy="369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7DECBB22-92BD-4B56-9E86-F764F0D39FDE}"/>
              </a:ext>
            </a:extLst>
          </p:cNvPr>
          <p:cNvSpPr/>
          <p:nvPr/>
        </p:nvSpPr>
        <p:spPr>
          <a:xfrm>
            <a:off x="2797873" y="3765965"/>
            <a:ext cx="809915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Glue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270AD59-3A08-4DE8-ADD0-A17A9311162A}"/>
              </a:ext>
            </a:extLst>
          </p:cNvPr>
          <p:cNvSpPr/>
          <p:nvPr/>
        </p:nvSpPr>
        <p:spPr>
          <a:xfrm>
            <a:off x="3781907" y="3765965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Waiting Time Glue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0717425-6129-4BF2-BB4F-35D4E1470E31}"/>
              </a:ext>
            </a:extLst>
          </p:cNvPr>
          <p:cNvCxnSpPr>
            <a:cxnSpLocks/>
            <a:endCxn id="42" idx="0"/>
          </p:cNvCxnSpPr>
          <p:nvPr/>
        </p:nvCxnSpPr>
        <p:spPr>
          <a:xfrm>
            <a:off x="4591821" y="3239719"/>
            <a:ext cx="0" cy="526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9095C23-F7CE-4436-8198-8EE6BDE0C19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3202831" y="3221628"/>
            <a:ext cx="0" cy="5443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D632084-B2DF-443B-85B4-1A09CE411847}"/>
              </a:ext>
            </a:extLst>
          </p:cNvPr>
          <p:cNvSpPr txBox="1"/>
          <p:nvPr/>
        </p:nvSpPr>
        <p:spPr>
          <a:xfrm>
            <a:off x="2710985" y="4683852"/>
            <a:ext cx="809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300120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16713AB-B42B-4CF6-9923-96E29B542E0E}"/>
              </a:ext>
            </a:extLst>
          </p:cNvPr>
          <p:cNvSpPr txBox="1"/>
          <p:nvPr/>
        </p:nvSpPr>
        <p:spPr>
          <a:xfrm>
            <a:off x="3772063" y="4683852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O300120</a:t>
            </a:r>
          </a:p>
        </p:txBody>
      </p:sp>
      <p:pic>
        <p:nvPicPr>
          <p:cNvPr id="28" name="Picture 27" descr="An office with a desk and chair in a room&#10;&#10;Description automatically generated">
            <a:extLst>
              <a:ext uri="{FF2B5EF4-FFF2-40B4-BE49-F238E27FC236}">
                <a16:creationId xmlns:a16="http://schemas.microsoft.com/office/drawing/2014/main" id="{3045E2EA-0514-43A4-A1DB-589870125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40" y="53200"/>
            <a:ext cx="1393590" cy="139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4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6" grpId="0" animBg="1"/>
      <p:bldP spid="61" grpId="0" animBg="1"/>
      <p:bldP spid="39" grpId="0"/>
      <p:bldP spid="40" grpId="0"/>
      <p:bldP spid="45" grpId="0"/>
      <p:bldP spid="46" grpId="0"/>
      <p:bldP spid="63" grpId="0"/>
      <p:bldP spid="70" grpId="0" animBg="1"/>
      <p:bldP spid="72" grpId="0"/>
      <p:bldP spid="43" grpId="0" animBg="1"/>
      <p:bldP spid="50" grpId="0" animBg="1"/>
      <p:bldP spid="53" grpId="0" animBg="1"/>
      <p:bldP spid="59" grpId="0"/>
      <p:bldP spid="60" grpId="0"/>
      <p:bldP spid="62" grpId="0"/>
      <p:bldP spid="41" grpId="0" animBg="1"/>
      <p:bldP spid="42" grpId="0" animBg="1"/>
      <p:bldP spid="55" grpId="0"/>
      <p:bldP spid="5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Conference Table Calypso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1" y="733414"/>
            <a:ext cx="1662999" cy="77427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Conference Table Calypso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784951" y="2256802"/>
            <a:ext cx="3791528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Top Veneered, Rectangular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6086287" y="2256802"/>
            <a:ext cx="3076664" cy="45348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Table Base Wood, Veneered</a:t>
            </a: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4546243" y="642164"/>
            <a:ext cx="749110" cy="248016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9672758" y="2256802"/>
            <a:ext cx="1468582" cy="4534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Mount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F9E043D8-0805-454A-AB6C-33828266D766}"/>
              </a:ext>
            </a:extLst>
          </p:cNvPr>
          <p:cNvCxnSpPr>
            <a:cxnSpLocks/>
            <a:stCxn id="4" idx="2"/>
            <a:endCxn id="49" idx="0"/>
          </p:cNvCxnSpPr>
          <p:nvPr/>
        </p:nvCxnSpPr>
        <p:spPr>
          <a:xfrm rot="16200000" flipH="1">
            <a:off x="7909410" y="-240837"/>
            <a:ext cx="749110" cy="42461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5616645" y="3795363"/>
            <a:ext cx="1742211" cy="888490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Table Base Wood, Basic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598D6DF-A23F-4DEB-BD5C-B05C24844B6C}"/>
              </a:ext>
            </a:extLst>
          </p:cNvPr>
          <p:cNvSpPr/>
          <p:nvPr/>
        </p:nvSpPr>
        <p:spPr>
          <a:xfrm>
            <a:off x="9286127" y="3795363"/>
            <a:ext cx="1619827" cy="896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</a:t>
            </a:r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432F989A-2FE1-418B-9825-4462DC1ECDA1}"/>
              </a:ext>
            </a:extLst>
          </p:cNvPr>
          <p:cNvCxnSpPr>
            <a:cxnSpLocks/>
            <a:stCxn id="7" idx="2"/>
            <a:endCxn id="61" idx="0"/>
          </p:cNvCxnSpPr>
          <p:nvPr/>
        </p:nvCxnSpPr>
        <p:spPr>
          <a:xfrm rot="16200000" flipH="1">
            <a:off x="8317790" y="2017112"/>
            <a:ext cx="1085080" cy="2471422"/>
          </a:xfrm>
          <a:prstGeom prst="bentConnector3">
            <a:avLst>
              <a:gd name="adj1" fmla="val 4862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94069ED8-7ECE-4B8D-AD53-78734389CAEC}"/>
              </a:ext>
            </a:extLst>
          </p:cNvPr>
          <p:cNvCxnSpPr>
            <a:cxnSpLocks/>
            <a:endCxn id="56" idx="0"/>
          </p:cNvCxnSpPr>
          <p:nvPr/>
        </p:nvCxnSpPr>
        <p:spPr>
          <a:xfrm rot="10800000" flipV="1">
            <a:off x="6487751" y="3239719"/>
            <a:ext cx="1193566" cy="555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517242" y="456415"/>
            <a:ext cx="1275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5110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796032-20AD-4DBF-A346-D14652CF7062}"/>
              </a:ext>
            </a:extLst>
          </p:cNvPr>
          <p:cNvSpPr txBox="1"/>
          <p:nvPr/>
        </p:nvSpPr>
        <p:spPr>
          <a:xfrm>
            <a:off x="1676425" y="2743214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M3107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5932499" y="2739029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M3160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137644-28CC-4AC2-AB45-3F1C9B859596}"/>
              </a:ext>
            </a:extLst>
          </p:cNvPr>
          <p:cNvSpPr txBox="1"/>
          <p:nvPr/>
        </p:nvSpPr>
        <p:spPr>
          <a:xfrm>
            <a:off x="5517242" y="4693909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M3165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55EBD9D-2A45-4979-B73F-A842C55310D7}"/>
              </a:ext>
            </a:extLst>
          </p:cNvPr>
          <p:cNvSpPr txBox="1"/>
          <p:nvPr/>
        </p:nvSpPr>
        <p:spPr>
          <a:xfrm>
            <a:off x="7417735" y="4693909"/>
            <a:ext cx="86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M3960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9601175" y="2743214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300050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F1A0824-4BA0-4995-BF86-5335D1EA67E5}"/>
              </a:ext>
            </a:extLst>
          </p:cNvPr>
          <p:cNvSpPr/>
          <p:nvPr/>
        </p:nvSpPr>
        <p:spPr>
          <a:xfrm>
            <a:off x="7512578" y="3795363"/>
            <a:ext cx="1619827" cy="896812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Veneer Strips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27FA31-5D88-426A-AD1A-BBF2C9DDC4D8}"/>
              </a:ext>
            </a:extLst>
          </p:cNvPr>
          <p:cNvSpPr txBox="1"/>
          <p:nvPr/>
        </p:nvSpPr>
        <p:spPr>
          <a:xfrm>
            <a:off x="9283882" y="4693909"/>
            <a:ext cx="1548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300110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393FD8F-CFB1-4A94-811B-372D1A43E177}"/>
              </a:ext>
            </a:extLst>
          </p:cNvPr>
          <p:cNvCxnSpPr>
            <a:cxnSpLocks/>
            <a:endCxn id="70" idx="0"/>
          </p:cNvCxnSpPr>
          <p:nvPr/>
        </p:nvCxnSpPr>
        <p:spPr>
          <a:xfrm>
            <a:off x="8322492" y="3239719"/>
            <a:ext cx="0" cy="5556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C6D5DDC-DEB0-4DC3-BDA3-EA37D9FF949E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7624619" y="1882211"/>
            <a:ext cx="0" cy="374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An office with a desk and chair in a room&#10;&#10;Description automatically generated">
            <a:extLst>
              <a:ext uri="{FF2B5EF4-FFF2-40B4-BE49-F238E27FC236}">
                <a16:creationId xmlns:a16="http://schemas.microsoft.com/office/drawing/2014/main" id="{3045E2EA-0514-43A4-A1DB-589870125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610" y="165550"/>
            <a:ext cx="1393590" cy="139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26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61" grpId="0" animBg="1"/>
      <p:bldP spid="45" grpId="0"/>
      <p:bldP spid="46" grpId="0"/>
      <p:bldP spid="70" grpId="0" animBg="1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&amp; Item Structure – Intelligent</a:t>
            </a:r>
          </a:p>
        </p:txBody>
      </p:sp>
      <p:sp>
        <p:nvSpPr>
          <p:cNvPr id="3" name="Rektangel 3"/>
          <p:cNvSpPr/>
          <p:nvPr/>
        </p:nvSpPr>
        <p:spPr>
          <a:xfrm>
            <a:off x="5376022" y="3571856"/>
            <a:ext cx="1785697" cy="571423"/>
          </a:xfrm>
          <a:prstGeom prst="rect">
            <a:avLst/>
          </a:prstGeom>
          <a:solidFill>
            <a:srgbClr val="3DB4C0"/>
          </a:solidFill>
          <a:ln>
            <a:solidFill>
              <a:srgbClr val="63A0D7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Master 2200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</a:t>
            </a:r>
          </a:p>
        </p:txBody>
      </p:sp>
      <p:pic>
        <p:nvPicPr>
          <p:cNvPr id="5" name="Picture 4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A4A9C4D4-D87B-4238-AFFD-6AB1F26B7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1690688"/>
            <a:ext cx="3048000" cy="4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81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01609-F653-1058-056A-3225CD55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5200 and 5210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4ED146-74E8-8A33-A7D3-877A983F4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991" y="1768203"/>
            <a:ext cx="7239000" cy="462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73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Sofa Persephone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1" y="893477"/>
            <a:ext cx="1423555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Sofa Persephone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F141362-686F-4C71-8F1F-3E84CAC5E578}"/>
              </a:ext>
            </a:extLst>
          </p:cNvPr>
          <p:cNvSpPr/>
          <p:nvPr/>
        </p:nvSpPr>
        <p:spPr>
          <a:xfrm>
            <a:off x="7747370" y="4931867"/>
            <a:ext cx="1251529" cy="638359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Basic Seat Pillow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E641CA0-C877-49FA-A50B-5AE351C853BC}"/>
              </a:ext>
            </a:extLst>
          </p:cNvPr>
          <p:cNvSpPr/>
          <p:nvPr/>
        </p:nvSpPr>
        <p:spPr>
          <a:xfrm>
            <a:off x="9142601" y="4931867"/>
            <a:ext cx="1176482" cy="640558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Leather or Fabric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56B4C6C9-EB02-4191-8571-53FC2410D4FF}"/>
              </a:ext>
            </a:extLst>
          </p:cNvPr>
          <p:cNvCxnSpPr>
            <a:cxnSpLocks/>
            <a:endCxn id="24" idx="0"/>
          </p:cNvCxnSpPr>
          <p:nvPr/>
        </p:nvCxnSpPr>
        <p:spPr>
          <a:xfrm rot="10800000" flipV="1">
            <a:off x="8373135" y="4413741"/>
            <a:ext cx="2253168" cy="5181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6A618B1-70BB-46A3-A641-0382A8327D06}"/>
              </a:ext>
            </a:extLst>
          </p:cNvPr>
          <p:cNvSpPr/>
          <p:nvPr/>
        </p:nvSpPr>
        <p:spPr>
          <a:xfrm>
            <a:off x="10462784" y="4931867"/>
            <a:ext cx="1619827" cy="64055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Sew</a:t>
            </a:r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894F3118-5DCC-4CC7-9F6C-3C08C6587222}"/>
              </a:ext>
            </a:extLst>
          </p:cNvPr>
          <p:cNvCxnSpPr>
            <a:cxnSpLocks/>
            <a:endCxn id="36" idx="0"/>
          </p:cNvCxnSpPr>
          <p:nvPr/>
        </p:nvCxnSpPr>
        <p:spPr>
          <a:xfrm rot="16200000" flipH="1">
            <a:off x="10414130" y="4073299"/>
            <a:ext cx="1036252" cy="6808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329381" y="554923"/>
            <a:ext cx="1275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5200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2195707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M3250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AA7D96-7FAF-4B06-A2BC-5584CFD40303}"/>
              </a:ext>
            </a:extLst>
          </p:cNvPr>
          <p:cNvSpPr txBox="1"/>
          <p:nvPr/>
        </p:nvSpPr>
        <p:spPr>
          <a:xfrm>
            <a:off x="10105646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2B1B1D-DC56-4FE2-8B84-8B23C4555921}"/>
              </a:ext>
            </a:extLst>
          </p:cNvPr>
          <p:cNvSpPr txBox="1"/>
          <p:nvPr/>
        </p:nvSpPr>
        <p:spPr>
          <a:xfrm>
            <a:off x="7710576" y="5570226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M3290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16A3D-EC32-49D6-AC0F-CCECD3258E02}"/>
              </a:ext>
            </a:extLst>
          </p:cNvPr>
          <p:cNvSpPr txBox="1"/>
          <p:nvPr/>
        </p:nvSpPr>
        <p:spPr>
          <a:xfrm>
            <a:off x="9045878" y="5570226"/>
            <a:ext cx="1337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M3910 / M3900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4290150-EE6D-4F89-B4E0-89319BAA6A6A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9730842" y="4413741"/>
            <a:ext cx="0" cy="518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11195050" y="3906398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M3260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9380D5-70D5-4FC3-9217-495687D95AEF}"/>
              </a:ext>
            </a:extLst>
          </p:cNvPr>
          <p:cNvSpPr txBox="1"/>
          <p:nvPr/>
        </p:nvSpPr>
        <p:spPr>
          <a:xfrm>
            <a:off x="10433607" y="5570226"/>
            <a:ext cx="154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300010 / 300080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C1D485A-20BF-4974-B707-7653C09F50A9}"/>
              </a:ext>
            </a:extLst>
          </p:cNvPr>
          <p:cNvSpPr/>
          <p:nvPr/>
        </p:nvSpPr>
        <p:spPr>
          <a:xfrm>
            <a:off x="190782" y="2699870"/>
            <a:ext cx="1031538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Sofa Frame without Foam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56E8BED-E884-4D7B-A842-157EC94DA17F}"/>
              </a:ext>
            </a:extLst>
          </p:cNvPr>
          <p:cNvSpPr/>
          <p:nvPr/>
        </p:nvSpPr>
        <p:spPr>
          <a:xfrm>
            <a:off x="1316013" y="2699870"/>
            <a:ext cx="827323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Foam Parts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31B8C5-103A-401D-A627-68CFF74CACCF}"/>
              </a:ext>
            </a:extLst>
          </p:cNvPr>
          <p:cNvSpPr/>
          <p:nvPr/>
        </p:nvSpPr>
        <p:spPr>
          <a:xfrm>
            <a:off x="10207716" y="2699870"/>
            <a:ext cx="866230" cy="1163374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Sofa Pillow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2F84F660-4631-4D6C-AE7B-911469544A96}"/>
              </a:ext>
            </a:extLst>
          </p:cNvPr>
          <p:cNvCxnSpPr>
            <a:cxnSpLocks/>
          </p:cNvCxnSpPr>
          <p:nvPr/>
        </p:nvCxnSpPr>
        <p:spPr>
          <a:xfrm rot="5400000">
            <a:off x="2777766" y="-554813"/>
            <a:ext cx="1192178" cy="53346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ACA81F0-2CDF-49B6-93A3-8C099744AB19}"/>
              </a:ext>
            </a:extLst>
          </p:cNvPr>
          <p:cNvSpPr/>
          <p:nvPr/>
        </p:nvSpPr>
        <p:spPr>
          <a:xfrm>
            <a:off x="11168214" y="2699870"/>
            <a:ext cx="941235" cy="117241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Feet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7AEA9321-12C3-4BD5-9D0F-FBD53EC0CCAA}"/>
              </a:ext>
            </a:extLst>
          </p:cNvPr>
          <p:cNvCxnSpPr>
            <a:cxnSpLocks/>
          </p:cNvCxnSpPr>
          <p:nvPr/>
        </p:nvCxnSpPr>
        <p:spPr>
          <a:xfrm>
            <a:off x="6041158" y="2115195"/>
            <a:ext cx="5597673" cy="6181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DD701E-0EB0-4BE8-9F66-D4D420AC1203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10640831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ofa in a room&#10;&#10;Description automatically generated">
            <a:extLst>
              <a:ext uri="{FF2B5EF4-FFF2-40B4-BE49-F238E27FC236}">
                <a16:creationId xmlns:a16="http://schemas.microsoft.com/office/drawing/2014/main" id="{0DC1162C-0E47-4A7B-B410-6AB42AAD1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23" y="289493"/>
            <a:ext cx="1442564" cy="1442564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065BAD5-F607-4DA7-90E1-38C635D874F6}"/>
              </a:ext>
            </a:extLst>
          </p:cNvPr>
          <p:cNvSpPr/>
          <p:nvPr/>
        </p:nvSpPr>
        <p:spPr>
          <a:xfrm>
            <a:off x="2237029" y="2699870"/>
            <a:ext cx="1087690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Box Exterior Material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EE88907-1CE9-4A03-B844-D59DB4D909F5}"/>
              </a:ext>
            </a:extLst>
          </p:cNvPr>
          <p:cNvSpPr/>
          <p:nvPr/>
        </p:nvSpPr>
        <p:spPr>
          <a:xfrm>
            <a:off x="3418412" y="2699870"/>
            <a:ext cx="636320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AFC1E65-99AF-479E-8FD9-AAD22456D270}"/>
              </a:ext>
            </a:extLst>
          </p:cNvPr>
          <p:cNvSpPr/>
          <p:nvPr/>
        </p:nvSpPr>
        <p:spPr>
          <a:xfrm>
            <a:off x="4148425" y="2699870"/>
            <a:ext cx="1087690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Fabric Pattern/Color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58A1BBD-30F6-45A0-A49A-0C01A9AE4EAA}"/>
              </a:ext>
            </a:extLst>
          </p:cNvPr>
          <p:cNvSpPr/>
          <p:nvPr/>
        </p:nvSpPr>
        <p:spPr>
          <a:xfrm>
            <a:off x="5329808" y="2699870"/>
            <a:ext cx="1294062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Upholster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0783999-5163-4762-AEED-FB5D9F8099A2}"/>
              </a:ext>
            </a:extLst>
          </p:cNvPr>
          <p:cNvSpPr/>
          <p:nvPr/>
        </p:nvSpPr>
        <p:spPr>
          <a:xfrm>
            <a:off x="6717563" y="2699870"/>
            <a:ext cx="827323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Foam Parts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26E5D65-E2E9-4BCC-9B04-AEEEF71FD0A6}"/>
              </a:ext>
            </a:extLst>
          </p:cNvPr>
          <p:cNvSpPr/>
          <p:nvPr/>
        </p:nvSpPr>
        <p:spPr>
          <a:xfrm>
            <a:off x="7638579" y="2699870"/>
            <a:ext cx="1087690" cy="1181910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Fabric Pattern/Color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BEFA34F5-5348-4686-90EC-581782838D16}"/>
              </a:ext>
            </a:extLst>
          </p:cNvPr>
          <p:cNvSpPr/>
          <p:nvPr/>
        </p:nvSpPr>
        <p:spPr>
          <a:xfrm>
            <a:off x="8819962" y="2699870"/>
            <a:ext cx="1294062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Sew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7EB589-CF70-4B0A-8F93-E8A129C3B515}"/>
              </a:ext>
            </a:extLst>
          </p:cNvPr>
          <p:cNvSpPr txBox="1"/>
          <p:nvPr/>
        </p:nvSpPr>
        <p:spPr>
          <a:xfrm>
            <a:off x="7618374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M3905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1A88A0-ABC5-455F-8511-F2B74B3F281A}"/>
              </a:ext>
            </a:extLst>
          </p:cNvPr>
          <p:cNvSpPr txBox="1"/>
          <p:nvPr/>
        </p:nvSpPr>
        <p:spPr>
          <a:xfrm>
            <a:off x="6620831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M3230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A2414D7-C7DB-4455-883B-123AE983D186}"/>
              </a:ext>
            </a:extLst>
          </p:cNvPr>
          <p:cNvSpPr txBox="1"/>
          <p:nvPr/>
        </p:nvSpPr>
        <p:spPr>
          <a:xfrm>
            <a:off x="5291433" y="3909470"/>
            <a:ext cx="1329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 / 300100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03B963-110A-4A4F-A3E1-052165D045BE}"/>
              </a:ext>
            </a:extLst>
          </p:cNvPr>
          <p:cNvSpPr txBox="1"/>
          <p:nvPr/>
        </p:nvSpPr>
        <p:spPr>
          <a:xfrm>
            <a:off x="4133559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M3905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E202E53-7E4D-42A2-9036-5919B62FF07A}"/>
              </a:ext>
            </a:extLst>
          </p:cNvPr>
          <p:cNvSpPr txBox="1"/>
          <p:nvPr/>
        </p:nvSpPr>
        <p:spPr>
          <a:xfrm>
            <a:off x="3295487" y="3909470"/>
            <a:ext cx="866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3C9D798-00A9-4F47-B74E-8E8E60ACA6F7}"/>
              </a:ext>
            </a:extLst>
          </p:cNvPr>
          <p:cNvSpPr txBox="1"/>
          <p:nvPr/>
        </p:nvSpPr>
        <p:spPr>
          <a:xfrm>
            <a:off x="1230210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M3230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E5D8F23-ABF7-40D3-8FE4-3280CCA37F02}"/>
              </a:ext>
            </a:extLst>
          </p:cNvPr>
          <p:cNvSpPr txBox="1"/>
          <p:nvPr/>
        </p:nvSpPr>
        <p:spPr>
          <a:xfrm>
            <a:off x="6674322" y="2251580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CUSHION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42BD83-52B9-469D-A493-CC2084709319}"/>
              </a:ext>
            </a:extLst>
          </p:cNvPr>
          <p:cNvSpPr txBox="1"/>
          <p:nvPr/>
        </p:nvSpPr>
        <p:spPr>
          <a:xfrm>
            <a:off x="282351" y="2251580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FRAME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9956DC2-7FB3-4889-9AFC-542AFFF6C5BC}"/>
              </a:ext>
            </a:extLst>
          </p:cNvPr>
          <p:cNvSpPr txBox="1"/>
          <p:nvPr/>
        </p:nvSpPr>
        <p:spPr>
          <a:xfrm>
            <a:off x="10042464" y="2220891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PILLOW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267FB86-4307-472C-8739-83E37C90FBBA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729674" y="2109787"/>
            <a:ext cx="1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C3942DD-99B6-47EF-BF41-04F002D763BE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2780874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C2C99C9-E240-43A0-96D5-AFBA40E3DECC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3736572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6A2376-0C0F-4B9D-B7D7-2D2DDFD55482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4692270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D5675BF-E222-49CD-A9FE-2FCCDC0C3E3B}"/>
              </a:ext>
            </a:extLst>
          </p:cNvPr>
          <p:cNvCxnSpPr>
            <a:cxnSpLocks/>
          </p:cNvCxnSpPr>
          <p:nvPr/>
        </p:nvCxnSpPr>
        <p:spPr>
          <a:xfrm>
            <a:off x="5917628" y="2109787"/>
            <a:ext cx="0" cy="623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2F62D05-D5FD-411B-8C22-2E5B9C21042D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7131225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496CDCA-5B7A-45C4-894D-19F7F9CA5D6D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8182424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69DCC7-9BA4-4DCC-8117-08BEF85410CA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9466993" y="2109787"/>
            <a:ext cx="0" cy="590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07F5751D-C679-453C-90D9-8BB7333A3F06}"/>
              </a:ext>
            </a:extLst>
          </p:cNvPr>
          <p:cNvSpPr txBox="1"/>
          <p:nvPr/>
        </p:nvSpPr>
        <p:spPr>
          <a:xfrm>
            <a:off x="153958" y="3909470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M3220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FD67E70-6DA5-4463-B65C-7DEE8D2B61F8}"/>
              </a:ext>
            </a:extLst>
          </p:cNvPr>
          <p:cNvSpPr txBox="1"/>
          <p:nvPr/>
        </p:nvSpPr>
        <p:spPr>
          <a:xfrm>
            <a:off x="8773335" y="3909470"/>
            <a:ext cx="1329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 / 300080</a:t>
            </a:r>
          </a:p>
        </p:txBody>
      </p:sp>
    </p:spTree>
    <p:extLst>
      <p:ext uri="{BB962C8B-B14F-4D97-AF65-F5344CB8AC3E}">
        <p14:creationId xmlns:p14="http://schemas.microsoft.com/office/powerpoint/2010/main" val="940322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6" grpId="0" animBg="1"/>
      <p:bldP spid="40" grpId="0"/>
      <p:bldP spid="41" grpId="0"/>
      <p:bldP spid="42" grpId="0"/>
      <p:bldP spid="43" grpId="0"/>
      <p:bldP spid="63" grpId="0"/>
      <p:bldP spid="64" grpId="0"/>
      <p:bldP spid="37" grpId="0" animBg="1"/>
      <p:bldP spid="44" grpId="0" animBg="1"/>
      <p:bldP spid="45" grpId="0" animBg="1"/>
      <p:bldP spid="48" grpId="0" animBg="1"/>
      <p:bldP spid="35" grpId="0" animBg="1"/>
      <p:bldP spid="49" grpId="0" animBg="1"/>
      <p:bldP spid="51" grpId="0" animBg="1"/>
      <p:bldP spid="53" grpId="0" animBg="1"/>
      <p:bldP spid="55" grpId="0" animBg="1"/>
      <p:bldP spid="56" grpId="0" animBg="1"/>
      <p:bldP spid="58" grpId="0" animBg="1"/>
      <p:bldP spid="60" grpId="0"/>
      <p:bldP spid="61" grpId="0"/>
      <p:bldP spid="62" grpId="0"/>
      <p:bldP spid="65" grpId="0"/>
      <p:bldP spid="66" grpId="0"/>
      <p:bldP spid="67" grpId="0"/>
      <p:bldP spid="69" grpId="0"/>
      <p:bldP spid="71" grpId="0"/>
      <p:bldP spid="72" grpId="0"/>
      <p:bldP spid="101" grpId="0"/>
      <p:bldP spid="10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Sofa </a:t>
            </a:r>
            <a:r>
              <a:rPr lang="en-GB" sz="2800" dirty="0" err="1"/>
              <a:t>Dyonisos</a:t>
            </a:r>
            <a:r>
              <a:rPr lang="en-GB" sz="2800" dirty="0"/>
              <a:t>, 2-Seater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29381" y="818606"/>
            <a:ext cx="1876391" cy="68908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C000"/>
                </a:solidFill>
              </a:rPr>
              <a:t>Sofa </a:t>
            </a:r>
            <a:r>
              <a:rPr lang="en-GB" sz="1600" dirty="0" err="1">
                <a:solidFill>
                  <a:srgbClr val="FFC000"/>
                </a:solidFill>
              </a:rPr>
              <a:t>Dyonisos</a:t>
            </a:r>
            <a:r>
              <a:rPr lang="en-GB" sz="1600" dirty="0">
                <a:solidFill>
                  <a:srgbClr val="FFC000"/>
                </a:solidFill>
              </a:rPr>
              <a:t>, 2-Seater</a:t>
            </a:r>
            <a:r>
              <a:rPr lang="en-US" sz="1600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F141362-686F-4C71-8F1F-3E84CAC5E578}"/>
              </a:ext>
            </a:extLst>
          </p:cNvPr>
          <p:cNvSpPr/>
          <p:nvPr/>
        </p:nvSpPr>
        <p:spPr>
          <a:xfrm>
            <a:off x="7747370" y="4931867"/>
            <a:ext cx="1251529" cy="638359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Basic Seat Pillow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E641CA0-C877-49FA-A50B-5AE351C853BC}"/>
              </a:ext>
            </a:extLst>
          </p:cNvPr>
          <p:cNvSpPr/>
          <p:nvPr/>
        </p:nvSpPr>
        <p:spPr>
          <a:xfrm>
            <a:off x="9142601" y="4931867"/>
            <a:ext cx="1176482" cy="640558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Leather or Fabric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56B4C6C9-EB02-4191-8571-53FC2410D4FF}"/>
              </a:ext>
            </a:extLst>
          </p:cNvPr>
          <p:cNvCxnSpPr>
            <a:cxnSpLocks/>
            <a:endCxn id="24" idx="0"/>
          </p:cNvCxnSpPr>
          <p:nvPr/>
        </p:nvCxnSpPr>
        <p:spPr>
          <a:xfrm rot="10800000" flipV="1">
            <a:off x="8373135" y="4413741"/>
            <a:ext cx="2253168" cy="51812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E6A618B1-70BB-46A3-A641-0382A8327D06}"/>
              </a:ext>
            </a:extLst>
          </p:cNvPr>
          <p:cNvSpPr/>
          <p:nvPr/>
        </p:nvSpPr>
        <p:spPr>
          <a:xfrm>
            <a:off x="10462784" y="4931867"/>
            <a:ext cx="1619827" cy="64055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Sew</a:t>
            </a:r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894F3118-5DCC-4CC7-9F6C-3C08C6587222}"/>
              </a:ext>
            </a:extLst>
          </p:cNvPr>
          <p:cNvCxnSpPr>
            <a:cxnSpLocks/>
            <a:endCxn id="36" idx="0"/>
          </p:cNvCxnSpPr>
          <p:nvPr/>
        </p:nvCxnSpPr>
        <p:spPr>
          <a:xfrm rot="16200000" flipH="1">
            <a:off x="10414130" y="4073299"/>
            <a:ext cx="1036252" cy="6808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356778-A692-4306-8C0C-4365A8AEDDF3}"/>
              </a:ext>
            </a:extLst>
          </p:cNvPr>
          <p:cNvSpPr txBox="1"/>
          <p:nvPr/>
        </p:nvSpPr>
        <p:spPr>
          <a:xfrm>
            <a:off x="5689142" y="542281"/>
            <a:ext cx="12756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5210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9E4C934-7633-4BB1-8B82-E837A4E4F093}"/>
              </a:ext>
            </a:extLst>
          </p:cNvPr>
          <p:cNvSpPr txBox="1"/>
          <p:nvPr/>
        </p:nvSpPr>
        <p:spPr>
          <a:xfrm>
            <a:off x="2195707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M3250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DAA7D96-7FAF-4B06-A2BC-5584CFD40303}"/>
              </a:ext>
            </a:extLst>
          </p:cNvPr>
          <p:cNvSpPr txBox="1"/>
          <p:nvPr/>
        </p:nvSpPr>
        <p:spPr>
          <a:xfrm>
            <a:off x="10105646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2B1B1D-DC56-4FE2-8B84-8B23C4555921}"/>
              </a:ext>
            </a:extLst>
          </p:cNvPr>
          <p:cNvSpPr txBox="1"/>
          <p:nvPr/>
        </p:nvSpPr>
        <p:spPr>
          <a:xfrm>
            <a:off x="7721196" y="5577833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M3290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16A3D-EC32-49D6-AC0F-CCECD3258E02}"/>
              </a:ext>
            </a:extLst>
          </p:cNvPr>
          <p:cNvSpPr txBox="1"/>
          <p:nvPr/>
        </p:nvSpPr>
        <p:spPr>
          <a:xfrm>
            <a:off x="9045878" y="5577833"/>
            <a:ext cx="1337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M3910 / M3900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4290150-EE6D-4F89-B4E0-89319BAA6A6A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9730842" y="4413741"/>
            <a:ext cx="0" cy="518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643665D-5D90-4539-81A2-AB9F0A625825}"/>
              </a:ext>
            </a:extLst>
          </p:cNvPr>
          <p:cNvSpPr txBox="1"/>
          <p:nvPr/>
        </p:nvSpPr>
        <p:spPr>
          <a:xfrm>
            <a:off x="11195050" y="3906398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M3260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9380D5-70D5-4FC3-9217-495687D95AEF}"/>
              </a:ext>
            </a:extLst>
          </p:cNvPr>
          <p:cNvSpPr txBox="1"/>
          <p:nvPr/>
        </p:nvSpPr>
        <p:spPr>
          <a:xfrm>
            <a:off x="10433607" y="5577833"/>
            <a:ext cx="154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300010 / 300080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C1D485A-20BF-4974-B707-7653C09F50A9}"/>
              </a:ext>
            </a:extLst>
          </p:cNvPr>
          <p:cNvSpPr/>
          <p:nvPr/>
        </p:nvSpPr>
        <p:spPr>
          <a:xfrm>
            <a:off x="190782" y="2699870"/>
            <a:ext cx="1031538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Sofa Frame without Foam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56E8BED-E884-4D7B-A842-157EC94DA17F}"/>
              </a:ext>
            </a:extLst>
          </p:cNvPr>
          <p:cNvSpPr/>
          <p:nvPr/>
        </p:nvSpPr>
        <p:spPr>
          <a:xfrm>
            <a:off x="1312090" y="2699870"/>
            <a:ext cx="827323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Foam Parts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031B8C5-103A-401D-A627-68CFF74CACCF}"/>
              </a:ext>
            </a:extLst>
          </p:cNvPr>
          <p:cNvSpPr/>
          <p:nvPr/>
        </p:nvSpPr>
        <p:spPr>
          <a:xfrm>
            <a:off x="10212214" y="2699870"/>
            <a:ext cx="866230" cy="1163374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FF00"/>
                </a:solidFill>
              </a:rPr>
              <a:t>Sofa Pillow</a:t>
            </a:r>
          </a:p>
        </p:txBody>
      </p: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2F84F660-4631-4D6C-AE7B-911469544A96}"/>
              </a:ext>
            </a:extLst>
          </p:cNvPr>
          <p:cNvCxnSpPr>
            <a:cxnSpLocks/>
            <a:stCxn id="4" idx="2"/>
            <a:endCxn id="37" idx="0"/>
          </p:cNvCxnSpPr>
          <p:nvPr/>
        </p:nvCxnSpPr>
        <p:spPr>
          <a:xfrm rot="5400000">
            <a:off x="2890975" y="-676732"/>
            <a:ext cx="1192178" cy="55610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ACA81F0-2CDF-49B6-93A3-8C099744AB19}"/>
              </a:ext>
            </a:extLst>
          </p:cNvPr>
          <p:cNvSpPr/>
          <p:nvPr/>
        </p:nvSpPr>
        <p:spPr>
          <a:xfrm>
            <a:off x="11168214" y="2699870"/>
            <a:ext cx="941235" cy="117241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Feet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7AEA9321-12C3-4BD5-9D0F-FBD53EC0CCAA}"/>
              </a:ext>
            </a:extLst>
          </p:cNvPr>
          <p:cNvCxnSpPr>
            <a:cxnSpLocks/>
          </p:cNvCxnSpPr>
          <p:nvPr/>
        </p:nvCxnSpPr>
        <p:spPr>
          <a:xfrm>
            <a:off x="6041158" y="2105091"/>
            <a:ext cx="5597673" cy="61811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DD701E-0EB0-4BE8-9F66-D4D420AC1203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10640673" y="2103781"/>
            <a:ext cx="4656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065BAD5-F607-4DA7-90E1-38C635D874F6}"/>
              </a:ext>
            </a:extLst>
          </p:cNvPr>
          <p:cNvSpPr/>
          <p:nvPr/>
        </p:nvSpPr>
        <p:spPr>
          <a:xfrm>
            <a:off x="2229183" y="2699870"/>
            <a:ext cx="1087690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Box Exterior Material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EE88907-1CE9-4A03-B844-D59DB4D909F5}"/>
              </a:ext>
            </a:extLst>
          </p:cNvPr>
          <p:cNvSpPr/>
          <p:nvPr/>
        </p:nvSpPr>
        <p:spPr>
          <a:xfrm>
            <a:off x="3406643" y="2699870"/>
            <a:ext cx="1019321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</a:t>
            </a:r>
            <a:r>
              <a:rPr lang="en-US" sz="1600" dirty="0" err="1"/>
              <a:t>Uphol-ster</a:t>
            </a:r>
            <a:endParaRPr lang="en-US" sz="1600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AFC1E65-99AF-479E-8FD9-AAD22456D270}"/>
              </a:ext>
            </a:extLst>
          </p:cNvPr>
          <p:cNvSpPr/>
          <p:nvPr/>
        </p:nvSpPr>
        <p:spPr>
          <a:xfrm>
            <a:off x="4515734" y="2699870"/>
            <a:ext cx="1087690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Fabric Pattern/Color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58A1BBD-30F6-45A0-A49A-0C01A9AE4EAA}"/>
              </a:ext>
            </a:extLst>
          </p:cNvPr>
          <p:cNvSpPr/>
          <p:nvPr/>
        </p:nvSpPr>
        <p:spPr>
          <a:xfrm>
            <a:off x="5693194" y="2699870"/>
            <a:ext cx="1294062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Upholster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0783999-5163-4762-AEED-FB5D9F8099A2}"/>
              </a:ext>
            </a:extLst>
          </p:cNvPr>
          <p:cNvSpPr/>
          <p:nvPr/>
        </p:nvSpPr>
        <p:spPr>
          <a:xfrm>
            <a:off x="7077026" y="2699870"/>
            <a:ext cx="827323" cy="1196361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Foam Parts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726E5D65-E2E9-4BCC-9B04-AEEEF71FD0A6}"/>
              </a:ext>
            </a:extLst>
          </p:cNvPr>
          <p:cNvSpPr/>
          <p:nvPr/>
        </p:nvSpPr>
        <p:spPr>
          <a:xfrm>
            <a:off x="7994119" y="2699870"/>
            <a:ext cx="1087690" cy="1181910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Sofa Fabric Pattern/Color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BEFA34F5-5348-4686-90EC-581782838D16}"/>
              </a:ext>
            </a:extLst>
          </p:cNvPr>
          <p:cNvSpPr/>
          <p:nvPr/>
        </p:nvSpPr>
        <p:spPr>
          <a:xfrm>
            <a:off x="9171579" y="2699870"/>
            <a:ext cx="950865" cy="119636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Cut and Sew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7EB589-CF70-4B0A-8F93-E8A129C3B515}"/>
              </a:ext>
            </a:extLst>
          </p:cNvPr>
          <p:cNvSpPr txBox="1"/>
          <p:nvPr/>
        </p:nvSpPr>
        <p:spPr>
          <a:xfrm>
            <a:off x="7934638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M3905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1A88A0-ABC5-455F-8511-F2B74B3F281A}"/>
              </a:ext>
            </a:extLst>
          </p:cNvPr>
          <p:cNvSpPr txBox="1"/>
          <p:nvPr/>
        </p:nvSpPr>
        <p:spPr>
          <a:xfrm>
            <a:off x="6937095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M3230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A2414D7-C7DB-4455-883B-123AE983D186}"/>
              </a:ext>
            </a:extLst>
          </p:cNvPr>
          <p:cNvSpPr txBox="1"/>
          <p:nvPr/>
        </p:nvSpPr>
        <p:spPr>
          <a:xfrm>
            <a:off x="5607697" y="3906398"/>
            <a:ext cx="1329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 / 300100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03B963-110A-4A4F-A3E1-052165D045BE}"/>
              </a:ext>
            </a:extLst>
          </p:cNvPr>
          <p:cNvSpPr txBox="1"/>
          <p:nvPr/>
        </p:nvSpPr>
        <p:spPr>
          <a:xfrm>
            <a:off x="4449823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M3905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E202E53-7E4D-42A2-9036-5919B62FF07A}"/>
              </a:ext>
            </a:extLst>
          </p:cNvPr>
          <p:cNvSpPr txBox="1"/>
          <p:nvPr/>
        </p:nvSpPr>
        <p:spPr>
          <a:xfrm>
            <a:off x="3295487" y="3906398"/>
            <a:ext cx="1314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300010/300100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3C9D798-00A9-4F47-B74E-8E8E60ACA6F7}"/>
              </a:ext>
            </a:extLst>
          </p:cNvPr>
          <p:cNvSpPr txBox="1"/>
          <p:nvPr/>
        </p:nvSpPr>
        <p:spPr>
          <a:xfrm>
            <a:off x="1230210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M3230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E5D8F23-ABF7-40D3-8FE4-3280CCA37F02}"/>
              </a:ext>
            </a:extLst>
          </p:cNvPr>
          <p:cNvSpPr txBox="1"/>
          <p:nvPr/>
        </p:nvSpPr>
        <p:spPr>
          <a:xfrm>
            <a:off x="6990586" y="2261000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CUSHION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942BD83-52B9-469D-A493-CC2084709319}"/>
              </a:ext>
            </a:extLst>
          </p:cNvPr>
          <p:cNvSpPr txBox="1"/>
          <p:nvPr/>
        </p:nvSpPr>
        <p:spPr>
          <a:xfrm>
            <a:off x="282351" y="2251580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FRAME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9956DC2-7FB3-4889-9AFC-542AFFF6C5BC}"/>
              </a:ext>
            </a:extLst>
          </p:cNvPr>
          <p:cNvSpPr txBox="1"/>
          <p:nvPr/>
        </p:nvSpPr>
        <p:spPr>
          <a:xfrm>
            <a:off x="10042464" y="2220891"/>
            <a:ext cx="1230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PILLOW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267FB86-4307-472C-8739-83E37C90FBBA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725751" y="2103781"/>
            <a:ext cx="1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DC3942DD-99B6-47EF-BF41-04F002D763BE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2773028" y="2103781"/>
            <a:ext cx="0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0C2C99C9-E240-43A0-96D5-AFBA40E3DECC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3916303" y="2103781"/>
            <a:ext cx="1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076A2376-0C0F-4B9D-B7D7-2D2DDFD55482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5059579" y="2103781"/>
            <a:ext cx="0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D5675BF-E222-49CD-A9FE-2FCCDC0C3E3B}"/>
              </a:ext>
            </a:extLst>
          </p:cNvPr>
          <p:cNvCxnSpPr>
            <a:cxnSpLocks/>
          </p:cNvCxnSpPr>
          <p:nvPr/>
        </p:nvCxnSpPr>
        <p:spPr>
          <a:xfrm>
            <a:off x="6233892" y="2103781"/>
            <a:ext cx="0" cy="6389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2F62D05-D5FD-411B-8C22-2E5B9C21042D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7490687" y="2103781"/>
            <a:ext cx="1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496CDCA-5B7A-45C4-894D-19F7F9CA5D6D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8537964" y="2103781"/>
            <a:ext cx="0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9A69DCC7-9BA4-4DCC-8117-08BEF85410CA}"/>
              </a:ext>
            </a:extLst>
          </p:cNvPr>
          <p:cNvCxnSpPr>
            <a:cxnSpLocks/>
            <a:endCxn id="58" idx="0"/>
          </p:cNvCxnSpPr>
          <p:nvPr/>
        </p:nvCxnSpPr>
        <p:spPr>
          <a:xfrm>
            <a:off x="9647012" y="2103781"/>
            <a:ext cx="0" cy="59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07F5751D-C679-453C-90D9-8BB7333A3F06}"/>
              </a:ext>
            </a:extLst>
          </p:cNvPr>
          <p:cNvSpPr txBox="1"/>
          <p:nvPr/>
        </p:nvSpPr>
        <p:spPr>
          <a:xfrm>
            <a:off x="153958" y="3906398"/>
            <a:ext cx="866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M3220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FD67E70-6DA5-4463-B65C-7DEE8D2B61F8}"/>
              </a:ext>
            </a:extLst>
          </p:cNvPr>
          <p:cNvSpPr txBox="1"/>
          <p:nvPr/>
        </p:nvSpPr>
        <p:spPr>
          <a:xfrm>
            <a:off x="8773335" y="3906398"/>
            <a:ext cx="1329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300010 / 300080</a:t>
            </a:r>
          </a:p>
        </p:txBody>
      </p:sp>
      <p:pic>
        <p:nvPicPr>
          <p:cNvPr id="6" name="Picture 5" descr="A close up of furniture&#10;&#10;Description automatically generated">
            <a:extLst>
              <a:ext uri="{FF2B5EF4-FFF2-40B4-BE49-F238E27FC236}">
                <a16:creationId xmlns:a16="http://schemas.microsoft.com/office/drawing/2014/main" id="{59F1881E-9BD1-48B7-AC71-BECB93AF6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918" y="157387"/>
            <a:ext cx="1794013" cy="179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3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6" grpId="0" animBg="1"/>
      <p:bldP spid="40" grpId="0"/>
      <p:bldP spid="41" grpId="0"/>
      <p:bldP spid="42" grpId="0"/>
      <p:bldP spid="43" grpId="0"/>
      <p:bldP spid="63" grpId="0"/>
      <p:bldP spid="64" grpId="0"/>
      <p:bldP spid="37" grpId="0" animBg="1"/>
      <p:bldP spid="44" grpId="0" animBg="1"/>
      <p:bldP spid="45" grpId="0" animBg="1"/>
      <p:bldP spid="48" grpId="0" animBg="1"/>
      <p:bldP spid="35" grpId="0" animBg="1"/>
      <p:bldP spid="49" grpId="0" animBg="1"/>
      <p:bldP spid="51" grpId="0" animBg="1"/>
      <p:bldP spid="53" grpId="0" animBg="1"/>
      <p:bldP spid="55" grpId="0" animBg="1"/>
      <p:bldP spid="56" grpId="0" animBg="1"/>
      <p:bldP spid="58" grpId="0" animBg="1"/>
      <p:bldP spid="60" grpId="0"/>
      <p:bldP spid="61" grpId="0"/>
      <p:bldP spid="62" grpId="0"/>
      <p:bldP spid="65" grpId="0"/>
      <p:bldP spid="66" grpId="0"/>
      <p:bldP spid="67" grpId="0"/>
      <p:bldP spid="69" grpId="0"/>
      <p:bldP spid="71" grpId="0"/>
      <p:bldP spid="72" grpId="0"/>
      <p:bldP spid="101" grpId="0"/>
      <p:bldP spid="10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Kitchen Cabinet Hestia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Kitchen Cabinet Hestia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F0C3476-89C6-40CA-A471-77127699993E}"/>
              </a:ext>
            </a:extLst>
          </p:cNvPr>
          <p:cNvSpPr/>
          <p:nvPr/>
        </p:nvSpPr>
        <p:spPr>
          <a:xfrm>
            <a:off x="103909" y="1804805"/>
            <a:ext cx="1872827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based Panel Hestia</a:t>
            </a:r>
          </a:p>
          <a:p>
            <a:pPr algn="ctr"/>
            <a:r>
              <a:rPr lang="en-US" sz="1400" dirty="0"/>
              <a:t>Bottom/Left/Right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55283F-E3A8-4324-8091-C61FCE642934}"/>
              </a:ext>
            </a:extLst>
          </p:cNvPr>
          <p:cNvSpPr/>
          <p:nvPr/>
        </p:nvSpPr>
        <p:spPr>
          <a:xfrm>
            <a:off x="2030256" y="1804805"/>
            <a:ext cx="124015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Top Pieces Hestia (Pine)</a:t>
            </a:r>
          </a:p>
          <a:p>
            <a:pPr algn="ctr"/>
            <a:r>
              <a:rPr lang="en-US" sz="1400" dirty="0"/>
              <a:t>Back/Front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BE311C7-0F47-4C9B-A02E-BA4F980679B0}"/>
              </a:ext>
            </a:extLst>
          </p:cNvPr>
          <p:cNvCxnSpPr>
            <a:cxnSpLocks/>
          </p:cNvCxnSpPr>
          <p:nvPr/>
        </p:nvCxnSpPr>
        <p:spPr>
          <a:xfrm>
            <a:off x="6146304" y="1444468"/>
            <a:ext cx="5413616" cy="3488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F695868D-2587-4AAC-AB3C-70E9F598FDC0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 rot="5400000">
            <a:off x="3235408" y="-1106093"/>
            <a:ext cx="715813" cy="5105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77280B4-DF52-442F-BA29-69E25EBA5176}"/>
              </a:ext>
            </a:extLst>
          </p:cNvPr>
          <p:cNvSpPr/>
          <p:nvPr/>
        </p:nvSpPr>
        <p:spPr>
          <a:xfrm>
            <a:off x="11063317" y="1804805"/>
            <a:ext cx="993207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77644" y="3980101"/>
            <a:ext cx="1742211" cy="8968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Melamine 10 mm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1922775" y="3980101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for Cutting Machine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3758513" y="3980101"/>
            <a:ext cx="84395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72C25C-1C5B-4A61-8244-15B21942DA5F}"/>
              </a:ext>
            </a:extLst>
          </p:cNvPr>
          <p:cNvSpPr/>
          <p:nvPr/>
        </p:nvSpPr>
        <p:spPr>
          <a:xfrm>
            <a:off x="5333228" y="1804805"/>
            <a:ext cx="108967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Back Plate Masonite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B857EDE-E0F9-421A-AC27-95CD939E7093}"/>
              </a:ext>
            </a:extLst>
          </p:cNvPr>
          <p:cNvSpPr/>
          <p:nvPr/>
        </p:nvSpPr>
        <p:spPr>
          <a:xfrm>
            <a:off x="7523385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Hestia</a:t>
            </a:r>
          </a:p>
          <a:p>
            <a:pPr algn="ctr"/>
            <a:r>
              <a:rPr lang="en-US" sz="1400" dirty="0"/>
              <a:t>1 - 5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D2A9E42E-3B67-406F-8959-F4338EFA723F}"/>
              </a:ext>
            </a:extLst>
          </p:cNvPr>
          <p:cNvSpPr/>
          <p:nvPr/>
        </p:nvSpPr>
        <p:spPr>
          <a:xfrm>
            <a:off x="9617307" y="1804805"/>
            <a:ext cx="1392493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Leveling Leg Kitchen Cabinet</a:t>
            </a:r>
          </a:p>
        </p:txBody>
      </p: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DA423E1A-A9B8-4954-9E29-93A6CE327B35}"/>
              </a:ext>
            </a:extLst>
          </p:cNvPr>
          <p:cNvCxnSpPr>
            <a:cxnSpLocks/>
            <a:endCxn id="65" idx="0"/>
          </p:cNvCxnSpPr>
          <p:nvPr/>
        </p:nvCxnSpPr>
        <p:spPr>
          <a:xfrm rot="5400000">
            <a:off x="7840872" y="1625570"/>
            <a:ext cx="358470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endCxn id="52" idx="0"/>
          </p:cNvCxnSpPr>
          <p:nvPr/>
        </p:nvCxnSpPr>
        <p:spPr>
          <a:xfrm rot="5400000">
            <a:off x="385325" y="3416674"/>
            <a:ext cx="1126852" cy="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793880" y="3368614"/>
            <a:ext cx="1" cy="611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5EA44C2-CF24-4B12-AED7-26F3728E5543}"/>
              </a:ext>
            </a:extLst>
          </p:cNvPr>
          <p:cNvCxnSpPr>
            <a:cxnSpLocks/>
            <a:endCxn id="56" idx="0"/>
          </p:cNvCxnSpPr>
          <p:nvPr/>
        </p:nvCxnSpPr>
        <p:spPr>
          <a:xfrm flipH="1">
            <a:off x="4180489" y="3370217"/>
            <a:ext cx="8788" cy="6098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3B8EC12-5DC5-4586-A8C4-71BE33537092}"/>
              </a:ext>
            </a:extLst>
          </p:cNvPr>
          <p:cNvCxnSpPr>
            <a:cxnSpLocks/>
            <a:endCxn id="82" idx="0"/>
          </p:cNvCxnSpPr>
          <p:nvPr/>
        </p:nvCxnSpPr>
        <p:spPr>
          <a:xfrm>
            <a:off x="5567097" y="3368614"/>
            <a:ext cx="0" cy="611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2F74869-5076-42A6-93D5-409AB207362A}"/>
              </a:ext>
            </a:extLst>
          </p:cNvPr>
          <p:cNvCxnSpPr>
            <a:cxnSpLocks/>
            <a:endCxn id="85" idx="0"/>
          </p:cNvCxnSpPr>
          <p:nvPr/>
        </p:nvCxnSpPr>
        <p:spPr>
          <a:xfrm>
            <a:off x="948749" y="3368614"/>
            <a:ext cx="8778172" cy="61148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932228D-2A1B-4F4C-90F0-FBE36E6A8D31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2650334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A62ADB9-B69E-44EF-A2A7-540022804050}"/>
              </a:ext>
            </a:extLst>
          </p:cNvPr>
          <p:cNvCxnSpPr>
            <a:cxnSpLocks/>
            <a:endCxn id="62" idx="0"/>
          </p:cNvCxnSpPr>
          <p:nvPr/>
        </p:nvCxnSpPr>
        <p:spPr>
          <a:xfrm>
            <a:off x="5878066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0985B8F-292A-4486-8405-EB6658FE3A4A}"/>
              </a:ext>
            </a:extLst>
          </p:cNvPr>
          <p:cNvSpPr txBox="1"/>
          <p:nvPr/>
        </p:nvSpPr>
        <p:spPr>
          <a:xfrm>
            <a:off x="11060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5AB844-8E36-4C44-BF14-D9B41F4DCCB0}"/>
              </a:ext>
            </a:extLst>
          </p:cNvPr>
          <p:cNvSpPr txBox="1"/>
          <p:nvPr/>
        </p:nvSpPr>
        <p:spPr>
          <a:xfrm>
            <a:off x="95783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M3395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073B20-B6AE-4294-9FB7-205DBD6D81D4}"/>
              </a:ext>
            </a:extLst>
          </p:cNvPr>
          <p:cNvSpPr txBox="1"/>
          <p:nvPr/>
        </p:nvSpPr>
        <p:spPr>
          <a:xfrm>
            <a:off x="7576781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M3355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540263-B86D-4FD9-8E5A-107ED64F9EB5}"/>
              </a:ext>
            </a:extLst>
          </p:cNvPr>
          <p:cNvSpPr txBox="1"/>
          <p:nvPr/>
        </p:nvSpPr>
        <p:spPr>
          <a:xfrm>
            <a:off x="5407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M3320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FDD313-A481-4BA5-B574-33BD40C08F91}"/>
              </a:ext>
            </a:extLst>
          </p:cNvPr>
          <p:cNvSpPr txBox="1"/>
          <p:nvPr/>
        </p:nvSpPr>
        <p:spPr>
          <a:xfrm>
            <a:off x="2006443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M3330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88110C-AFFA-43E0-B25F-926E5E3F0B23}"/>
              </a:ext>
            </a:extLst>
          </p:cNvPr>
          <p:cNvSpPr txBox="1"/>
          <p:nvPr/>
        </p:nvSpPr>
        <p:spPr>
          <a:xfrm>
            <a:off x="95542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M3305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5300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2DD2C8-35AA-454D-AE3E-7A253F24A54E}"/>
              </a:ext>
            </a:extLst>
          </p:cNvPr>
          <p:cNvSpPr txBox="1"/>
          <p:nvPr/>
        </p:nvSpPr>
        <p:spPr>
          <a:xfrm>
            <a:off x="112870" y="48769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M3930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89880B7-1285-4A43-ABF4-4B40D1BC9068}"/>
              </a:ext>
            </a:extLst>
          </p:cNvPr>
          <p:cNvSpPr txBox="1"/>
          <p:nvPr/>
        </p:nvSpPr>
        <p:spPr>
          <a:xfrm>
            <a:off x="1976735" y="4876914"/>
            <a:ext cx="1363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0A03FD-C906-45FE-B2F1-1D6612C9AFFD}"/>
              </a:ext>
            </a:extLst>
          </p:cNvPr>
          <p:cNvSpPr txBox="1"/>
          <p:nvPr/>
        </p:nvSpPr>
        <p:spPr>
          <a:xfrm>
            <a:off x="3767301" y="48769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00CA17-8FF0-47AC-B606-A3DBDC54FFFA}"/>
              </a:ext>
            </a:extLst>
          </p:cNvPr>
          <p:cNvSpPr txBox="1"/>
          <p:nvPr/>
        </p:nvSpPr>
        <p:spPr>
          <a:xfrm>
            <a:off x="6507332" y="48769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300020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A9AC19-334F-44E1-B074-E2F18C7D1094}"/>
              </a:ext>
            </a:extLst>
          </p:cNvPr>
          <p:cNvSpPr txBox="1"/>
          <p:nvPr/>
        </p:nvSpPr>
        <p:spPr>
          <a:xfrm>
            <a:off x="9331004" y="48769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300030</a:t>
            </a:r>
          </a:p>
        </p:txBody>
      </p:sp>
      <p:pic>
        <p:nvPicPr>
          <p:cNvPr id="8" name="Picture 7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1B143A80-7978-4357-8541-93C30953B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087" y="174740"/>
            <a:ext cx="1168779" cy="1168779"/>
          </a:xfrm>
          <a:prstGeom prst="rect">
            <a:avLst/>
          </a:prstGeom>
        </p:spPr>
      </p:pic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4CB8112-DF41-47DC-869D-3115FA5A4FB7}"/>
              </a:ext>
            </a:extLst>
          </p:cNvPr>
          <p:cNvSpPr/>
          <p:nvPr/>
        </p:nvSpPr>
        <p:spPr>
          <a:xfrm>
            <a:off x="3323932" y="1804805"/>
            <a:ext cx="94793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Hestia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93637F7-4DB9-4E4C-B29D-7D14924067B6}"/>
              </a:ext>
            </a:extLst>
          </p:cNvPr>
          <p:cNvSpPr/>
          <p:nvPr/>
        </p:nvSpPr>
        <p:spPr>
          <a:xfrm>
            <a:off x="4325390" y="1804805"/>
            <a:ext cx="9543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Hinge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2A3103A2-C3B2-4ABE-B56F-793C64EEE6D8}"/>
              </a:ext>
            </a:extLst>
          </p:cNvPr>
          <p:cNvSpPr/>
          <p:nvPr/>
        </p:nvSpPr>
        <p:spPr>
          <a:xfrm>
            <a:off x="8570346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 Handle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C226767A-B884-4D91-A522-B0489BA470D8}"/>
              </a:ext>
            </a:extLst>
          </p:cNvPr>
          <p:cNvSpPr/>
          <p:nvPr/>
        </p:nvSpPr>
        <p:spPr>
          <a:xfrm>
            <a:off x="6476424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Shelf Cabinet Hestia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1208D86-CD9C-4B0D-BD1F-ADE871B6B02B}"/>
              </a:ext>
            </a:extLst>
          </p:cNvPr>
          <p:cNvSpPr txBox="1"/>
          <p:nvPr/>
        </p:nvSpPr>
        <p:spPr>
          <a:xfrm>
            <a:off x="334060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C55C05B-FE23-4007-A239-02CB45BEFE66}"/>
              </a:ext>
            </a:extLst>
          </p:cNvPr>
          <p:cNvSpPr txBox="1"/>
          <p:nvPr/>
        </p:nvSpPr>
        <p:spPr>
          <a:xfrm>
            <a:off x="43825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444C6C7-2531-4EA7-9D5E-3BC15AC3E538}"/>
              </a:ext>
            </a:extLst>
          </p:cNvPr>
          <p:cNvSpPr txBox="1"/>
          <p:nvPr/>
        </p:nvSpPr>
        <p:spPr>
          <a:xfrm>
            <a:off x="6555294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M33455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959E322-F6EE-457F-B872-7838BD18CE70}"/>
              </a:ext>
            </a:extLst>
          </p:cNvPr>
          <p:cNvSpPr txBox="1"/>
          <p:nvPr/>
        </p:nvSpPr>
        <p:spPr>
          <a:xfrm>
            <a:off x="8584368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M3375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C4101C3-7F97-40EA-8999-69433679B09D}"/>
              </a:ext>
            </a:extLst>
          </p:cNvPr>
          <p:cNvCxnSpPr>
            <a:cxnSpLocks/>
          </p:cNvCxnSpPr>
          <p:nvPr/>
        </p:nvCxnSpPr>
        <p:spPr>
          <a:xfrm>
            <a:off x="3836088" y="1451162"/>
            <a:ext cx="0" cy="34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293EECA-C9F3-4286-8A0D-6B4E6B0351CC}"/>
              </a:ext>
            </a:extLst>
          </p:cNvPr>
          <p:cNvCxnSpPr>
            <a:cxnSpLocks/>
          </p:cNvCxnSpPr>
          <p:nvPr/>
        </p:nvCxnSpPr>
        <p:spPr>
          <a:xfrm>
            <a:off x="4865782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E6792C33-FCC6-430E-B9EC-7706E02B0E30}"/>
              </a:ext>
            </a:extLst>
          </p:cNvPr>
          <p:cNvCxnSpPr>
            <a:cxnSpLocks/>
          </p:cNvCxnSpPr>
          <p:nvPr/>
        </p:nvCxnSpPr>
        <p:spPr>
          <a:xfrm>
            <a:off x="7012494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FBB5728-E5B4-45EC-8FC7-C823B1E4E7BE}"/>
              </a:ext>
            </a:extLst>
          </p:cNvPr>
          <p:cNvCxnSpPr>
            <a:cxnSpLocks/>
          </p:cNvCxnSpPr>
          <p:nvPr/>
        </p:nvCxnSpPr>
        <p:spPr>
          <a:xfrm>
            <a:off x="9080297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220637A-2E64-46CA-A294-BC57B2298F2A}"/>
              </a:ext>
            </a:extLst>
          </p:cNvPr>
          <p:cNvCxnSpPr>
            <a:cxnSpLocks/>
          </p:cNvCxnSpPr>
          <p:nvPr/>
        </p:nvCxnSpPr>
        <p:spPr>
          <a:xfrm>
            <a:off x="10325153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7742C125-69A9-4471-AEAE-B3CE6DA3ED70}"/>
              </a:ext>
            </a:extLst>
          </p:cNvPr>
          <p:cNvSpPr/>
          <p:nvPr/>
        </p:nvSpPr>
        <p:spPr>
          <a:xfrm>
            <a:off x="4695991" y="3980101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for Drilling Machine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F1D3C6FB-832F-4BFA-BBA7-C0F77252A559}"/>
              </a:ext>
            </a:extLst>
          </p:cNvPr>
          <p:cNvSpPr/>
          <p:nvPr/>
        </p:nvSpPr>
        <p:spPr>
          <a:xfrm>
            <a:off x="6531729" y="3980101"/>
            <a:ext cx="84395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Drill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2A9F8611-84CE-4D25-A4EC-D2C343012356}"/>
              </a:ext>
            </a:extLst>
          </p:cNvPr>
          <p:cNvSpPr/>
          <p:nvPr/>
        </p:nvSpPr>
        <p:spPr>
          <a:xfrm>
            <a:off x="7469207" y="3980101"/>
            <a:ext cx="174221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for Milling Machine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E9C0682B-E2E7-45FF-A8FD-2EA211DF5209}"/>
              </a:ext>
            </a:extLst>
          </p:cNvPr>
          <p:cNvSpPr/>
          <p:nvPr/>
        </p:nvSpPr>
        <p:spPr>
          <a:xfrm>
            <a:off x="9304945" y="3980101"/>
            <a:ext cx="843951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Mill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4F0D70C-3342-4EE4-B45F-B6D9F741302E}"/>
              </a:ext>
            </a:extLst>
          </p:cNvPr>
          <p:cNvCxnSpPr>
            <a:cxnSpLocks/>
            <a:endCxn id="83" idx="0"/>
          </p:cNvCxnSpPr>
          <p:nvPr/>
        </p:nvCxnSpPr>
        <p:spPr>
          <a:xfrm flipH="1">
            <a:off x="6953705" y="3368614"/>
            <a:ext cx="2975" cy="611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A4FF093F-53FC-442A-9F61-36040B0513F5}"/>
              </a:ext>
            </a:extLst>
          </p:cNvPr>
          <p:cNvCxnSpPr>
            <a:cxnSpLocks/>
            <a:endCxn id="84" idx="0"/>
          </p:cNvCxnSpPr>
          <p:nvPr/>
        </p:nvCxnSpPr>
        <p:spPr>
          <a:xfrm>
            <a:off x="8340313" y="3368614"/>
            <a:ext cx="0" cy="611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BBACA56B-282D-49DE-BF1B-C54C39425D54}"/>
              </a:ext>
            </a:extLst>
          </p:cNvPr>
          <p:cNvSpPr txBox="1"/>
          <p:nvPr/>
        </p:nvSpPr>
        <p:spPr>
          <a:xfrm>
            <a:off x="4760625" y="4876914"/>
            <a:ext cx="1196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O300020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A41F375-DFEA-4C3F-B3D3-FE18E315757E}"/>
              </a:ext>
            </a:extLst>
          </p:cNvPr>
          <p:cNvSpPr txBox="1"/>
          <p:nvPr/>
        </p:nvSpPr>
        <p:spPr>
          <a:xfrm>
            <a:off x="7570714" y="4876914"/>
            <a:ext cx="1196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O300030</a:t>
            </a:r>
          </a:p>
        </p:txBody>
      </p:sp>
    </p:spTree>
    <p:extLst>
      <p:ext uri="{BB962C8B-B14F-4D97-AF65-F5344CB8AC3E}">
        <p14:creationId xmlns:p14="http://schemas.microsoft.com/office/powerpoint/2010/main" val="3264802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9" grpId="0" animBg="1"/>
      <p:bldP spid="52" grpId="0" animBg="1"/>
      <p:bldP spid="55" grpId="0" animBg="1"/>
      <p:bldP spid="56" grpId="0" animBg="1"/>
      <p:bldP spid="62" grpId="0" animBg="1"/>
      <p:bldP spid="65" grpId="0" animBg="1"/>
      <p:bldP spid="66" grpId="0" animBg="1"/>
      <p:bldP spid="33" grpId="0"/>
      <p:bldP spid="34" grpId="0"/>
      <p:bldP spid="36" grpId="0"/>
      <p:bldP spid="37" grpId="0"/>
      <p:bldP spid="38" grpId="0"/>
      <p:bldP spid="39" grpId="0"/>
      <p:bldP spid="47" grpId="0"/>
      <p:bldP spid="53" grpId="0"/>
      <p:bldP spid="54" grpId="0"/>
      <p:bldP spid="57" grpId="0"/>
      <p:bldP spid="60" grpId="0"/>
      <p:bldP spid="51" grpId="0" animBg="1"/>
      <p:bldP spid="59" grpId="0" animBg="1"/>
      <p:bldP spid="61" grpId="0" animBg="1"/>
      <p:bldP spid="63" grpId="0" animBg="1"/>
      <p:bldP spid="64" grpId="0"/>
      <p:bldP spid="67" grpId="0"/>
      <p:bldP spid="68" grpId="0"/>
      <p:bldP spid="69" grpId="0"/>
      <p:bldP spid="82" grpId="0" animBg="1"/>
      <p:bldP spid="83" grpId="0" animBg="1"/>
      <p:bldP spid="84" grpId="0" animBg="1"/>
      <p:bldP spid="85" grpId="0" animBg="1"/>
      <p:bldP spid="99" grpId="0"/>
      <p:bldP spid="10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Kitchen Cabinet Hestia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Kitchen Cabinet Hestia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C459D1C-2EF6-44E5-BC20-D9EF09DE6E72}"/>
              </a:ext>
            </a:extLst>
          </p:cNvPr>
          <p:cNvSpPr/>
          <p:nvPr/>
        </p:nvSpPr>
        <p:spPr>
          <a:xfrm>
            <a:off x="629412" y="3967400"/>
            <a:ext cx="1742211" cy="8968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Wood Pine (5 cm x 20 cm x 200 cm)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AAAE443-0414-4C9A-BD4A-3D739F08408C}"/>
              </a:ext>
            </a:extLst>
          </p:cNvPr>
          <p:cNvSpPr/>
          <p:nvPr/>
        </p:nvSpPr>
        <p:spPr>
          <a:xfrm>
            <a:off x="2509530" y="3967400"/>
            <a:ext cx="956646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233F0AF-08D3-44FC-91FE-5726AAD87F7C}"/>
              </a:ext>
            </a:extLst>
          </p:cNvPr>
          <p:cNvSpPr/>
          <p:nvPr/>
        </p:nvSpPr>
        <p:spPr>
          <a:xfrm>
            <a:off x="3604083" y="3945827"/>
            <a:ext cx="956646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Drill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32B9DA5-4321-4D34-B480-C46AA10A67BA}"/>
              </a:ext>
            </a:extLst>
          </p:cNvPr>
          <p:cNvCxnSpPr>
            <a:cxnSpLocks/>
            <a:endCxn id="52" idx="0"/>
          </p:cNvCxnSpPr>
          <p:nvPr/>
        </p:nvCxnSpPr>
        <p:spPr>
          <a:xfrm rot="5400000">
            <a:off x="1514653" y="2831718"/>
            <a:ext cx="1121547" cy="11498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E6BA419-4F31-498B-92DD-2395D71F1C59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984841" y="3405758"/>
            <a:ext cx="3012" cy="561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B2F74869-5076-42A6-93D5-409AB207362A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2620419" y="3409747"/>
            <a:ext cx="1461987" cy="5360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5300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92DD2C8-35AA-454D-AE3E-7A253F24A54E}"/>
              </a:ext>
            </a:extLst>
          </p:cNvPr>
          <p:cNvSpPr txBox="1"/>
          <p:nvPr/>
        </p:nvSpPr>
        <p:spPr>
          <a:xfrm>
            <a:off x="714986" y="488961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M3930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0A03FD-C906-45FE-B2F1-1D6612C9AFFD}"/>
              </a:ext>
            </a:extLst>
          </p:cNvPr>
          <p:cNvSpPr txBox="1"/>
          <p:nvPr/>
        </p:nvSpPr>
        <p:spPr>
          <a:xfrm>
            <a:off x="2483762" y="486421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00CA17-8FF0-47AC-B606-A3DBDC54FFFA}"/>
              </a:ext>
            </a:extLst>
          </p:cNvPr>
          <p:cNvSpPr txBox="1"/>
          <p:nvPr/>
        </p:nvSpPr>
        <p:spPr>
          <a:xfrm>
            <a:off x="3558829" y="488961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300020</a:t>
            </a:r>
          </a:p>
        </p:txBody>
      </p:sp>
      <p:pic>
        <p:nvPicPr>
          <p:cNvPr id="8" name="Picture 7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1B143A80-7978-4357-8541-93C30953B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257" y="174740"/>
            <a:ext cx="1168779" cy="1168779"/>
          </a:xfrm>
          <a:prstGeom prst="rect">
            <a:avLst/>
          </a:prstGeom>
        </p:spPr>
      </p:pic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C4C65497-7FF5-47C2-AEBB-28078533877E}"/>
              </a:ext>
            </a:extLst>
          </p:cNvPr>
          <p:cNvSpPr/>
          <p:nvPr/>
        </p:nvSpPr>
        <p:spPr>
          <a:xfrm>
            <a:off x="103909" y="1804805"/>
            <a:ext cx="1872827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based Panel Hestia</a:t>
            </a:r>
          </a:p>
          <a:p>
            <a:pPr algn="ctr"/>
            <a:r>
              <a:rPr lang="en-US" sz="1400" dirty="0"/>
              <a:t>Bottom/Left/Right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B708EC50-6760-4CEE-93C9-F05A80F60431}"/>
              </a:ext>
            </a:extLst>
          </p:cNvPr>
          <p:cNvSpPr/>
          <p:nvPr/>
        </p:nvSpPr>
        <p:spPr>
          <a:xfrm>
            <a:off x="2030256" y="1804805"/>
            <a:ext cx="124015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Top Pieces Hestia (Pine)</a:t>
            </a:r>
          </a:p>
          <a:p>
            <a:pPr algn="ctr"/>
            <a:r>
              <a:rPr lang="en-US" sz="1400" dirty="0"/>
              <a:t>Back/Front</a:t>
            </a:r>
          </a:p>
        </p:txBody>
      </p: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DB90C67F-E02B-4E31-89A1-C5847CA700E6}"/>
              </a:ext>
            </a:extLst>
          </p:cNvPr>
          <p:cNvCxnSpPr>
            <a:cxnSpLocks/>
          </p:cNvCxnSpPr>
          <p:nvPr/>
        </p:nvCxnSpPr>
        <p:spPr>
          <a:xfrm>
            <a:off x="6146304" y="1444468"/>
            <a:ext cx="5413616" cy="3488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9C191778-2047-4D41-81D3-2465853AE892}"/>
              </a:ext>
            </a:extLst>
          </p:cNvPr>
          <p:cNvSpPr/>
          <p:nvPr/>
        </p:nvSpPr>
        <p:spPr>
          <a:xfrm>
            <a:off x="11063317" y="1804805"/>
            <a:ext cx="993207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3B6040C8-0829-4808-97EF-BD6C8C3BCF73}"/>
              </a:ext>
            </a:extLst>
          </p:cNvPr>
          <p:cNvSpPr/>
          <p:nvPr/>
        </p:nvSpPr>
        <p:spPr>
          <a:xfrm>
            <a:off x="5333228" y="1804805"/>
            <a:ext cx="108967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Back Plate Masonite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EACCCC18-8040-4091-918D-BE96550457F7}"/>
              </a:ext>
            </a:extLst>
          </p:cNvPr>
          <p:cNvSpPr/>
          <p:nvPr/>
        </p:nvSpPr>
        <p:spPr>
          <a:xfrm>
            <a:off x="7523385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Hestia</a:t>
            </a:r>
          </a:p>
          <a:p>
            <a:pPr algn="ctr"/>
            <a:r>
              <a:rPr lang="en-US" sz="1400" dirty="0"/>
              <a:t>1 - 5</a:t>
            </a: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57437EF0-FCE6-4448-8FCA-7D8E29F2EC37}"/>
              </a:ext>
            </a:extLst>
          </p:cNvPr>
          <p:cNvSpPr/>
          <p:nvPr/>
        </p:nvSpPr>
        <p:spPr>
          <a:xfrm>
            <a:off x="9617307" y="1804805"/>
            <a:ext cx="1392493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Leveling Leg Kitchen Cabinet</a:t>
            </a:r>
          </a:p>
        </p:txBody>
      </p: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52D975FF-89C1-4211-8A3F-056549A85CF7}"/>
              </a:ext>
            </a:extLst>
          </p:cNvPr>
          <p:cNvCxnSpPr>
            <a:cxnSpLocks/>
            <a:endCxn id="105" idx="0"/>
          </p:cNvCxnSpPr>
          <p:nvPr/>
        </p:nvCxnSpPr>
        <p:spPr>
          <a:xfrm rot="5400000">
            <a:off x="7840872" y="1625570"/>
            <a:ext cx="358470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8C1236FF-0858-4055-B5A1-E863C30874C7}"/>
              </a:ext>
            </a:extLst>
          </p:cNvPr>
          <p:cNvCxnSpPr>
            <a:cxnSpLocks/>
            <a:endCxn id="101" idx="0"/>
          </p:cNvCxnSpPr>
          <p:nvPr/>
        </p:nvCxnSpPr>
        <p:spPr>
          <a:xfrm>
            <a:off x="2650334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9C916CFC-3373-4C23-908F-67697E2F1939}"/>
              </a:ext>
            </a:extLst>
          </p:cNvPr>
          <p:cNvCxnSpPr>
            <a:cxnSpLocks/>
            <a:endCxn id="104" idx="0"/>
          </p:cNvCxnSpPr>
          <p:nvPr/>
        </p:nvCxnSpPr>
        <p:spPr>
          <a:xfrm>
            <a:off x="5878066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8BA7E51A-986F-44A3-BC72-E74B3BA522E5}"/>
              </a:ext>
            </a:extLst>
          </p:cNvPr>
          <p:cNvSpPr txBox="1"/>
          <p:nvPr/>
        </p:nvSpPr>
        <p:spPr>
          <a:xfrm>
            <a:off x="11060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E633658-C4CC-4726-A853-6C59FD4A74A3}"/>
              </a:ext>
            </a:extLst>
          </p:cNvPr>
          <p:cNvSpPr txBox="1"/>
          <p:nvPr/>
        </p:nvSpPr>
        <p:spPr>
          <a:xfrm>
            <a:off x="95783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M3395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DB4E2CD-8AE5-4104-9D7D-D0DC82F15917}"/>
              </a:ext>
            </a:extLst>
          </p:cNvPr>
          <p:cNvSpPr txBox="1"/>
          <p:nvPr/>
        </p:nvSpPr>
        <p:spPr>
          <a:xfrm>
            <a:off x="7576781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M3355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6D4126A-74D7-4D7B-80C2-AEB246709C38}"/>
              </a:ext>
            </a:extLst>
          </p:cNvPr>
          <p:cNvSpPr txBox="1"/>
          <p:nvPr/>
        </p:nvSpPr>
        <p:spPr>
          <a:xfrm>
            <a:off x="5407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M3320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B3BC7EE-EADE-43F8-A817-38A4F87582FC}"/>
              </a:ext>
            </a:extLst>
          </p:cNvPr>
          <p:cNvSpPr txBox="1"/>
          <p:nvPr/>
        </p:nvSpPr>
        <p:spPr>
          <a:xfrm>
            <a:off x="2006443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M3330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155A1BB3-AFBC-43A8-A424-29F060646F62}"/>
              </a:ext>
            </a:extLst>
          </p:cNvPr>
          <p:cNvSpPr txBox="1"/>
          <p:nvPr/>
        </p:nvSpPr>
        <p:spPr>
          <a:xfrm>
            <a:off x="95542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M3305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CFF52E50-697E-43DE-BCE9-3540EC88BF44}"/>
              </a:ext>
            </a:extLst>
          </p:cNvPr>
          <p:cNvSpPr/>
          <p:nvPr/>
        </p:nvSpPr>
        <p:spPr>
          <a:xfrm>
            <a:off x="3323932" y="1804805"/>
            <a:ext cx="94793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Hestia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FE56A248-5F99-45AC-88DC-981F40BEAE1B}"/>
              </a:ext>
            </a:extLst>
          </p:cNvPr>
          <p:cNvSpPr/>
          <p:nvPr/>
        </p:nvSpPr>
        <p:spPr>
          <a:xfrm>
            <a:off x="4325390" y="1804805"/>
            <a:ext cx="9543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Hinge</a:t>
            </a: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36C468F8-1204-42FB-9AB9-404F4728FB04}"/>
              </a:ext>
            </a:extLst>
          </p:cNvPr>
          <p:cNvSpPr/>
          <p:nvPr/>
        </p:nvSpPr>
        <p:spPr>
          <a:xfrm>
            <a:off x="8570346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 Handle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18169C86-F4B1-4667-83B1-9058216BCD30}"/>
              </a:ext>
            </a:extLst>
          </p:cNvPr>
          <p:cNvSpPr/>
          <p:nvPr/>
        </p:nvSpPr>
        <p:spPr>
          <a:xfrm>
            <a:off x="6476424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Shelf Cabinet Hestia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EF13C9E-2440-4999-96C5-35C1D7C7FC07}"/>
              </a:ext>
            </a:extLst>
          </p:cNvPr>
          <p:cNvSpPr txBox="1"/>
          <p:nvPr/>
        </p:nvSpPr>
        <p:spPr>
          <a:xfrm>
            <a:off x="334060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06C9EF97-B9AA-4CF1-8D0A-6479BA071CF8}"/>
              </a:ext>
            </a:extLst>
          </p:cNvPr>
          <p:cNvSpPr txBox="1"/>
          <p:nvPr/>
        </p:nvSpPr>
        <p:spPr>
          <a:xfrm>
            <a:off x="43825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M3385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30D356D-BF85-493F-9D8F-EB727810E8D8}"/>
              </a:ext>
            </a:extLst>
          </p:cNvPr>
          <p:cNvSpPr txBox="1"/>
          <p:nvPr/>
        </p:nvSpPr>
        <p:spPr>
          <a:xfrm>
            <a:off x="6555294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M33455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D056ED7-C9A8-44FD-875F-7CC32B667988}"/>
              </a:ext>
            </a:extLst>
          </p:cNvPr>
          <p:cNvSpPr txBox="1"/>
          <p:nvPr/>
        </p:nvSpPr>
        <p:spPr>
          <a:xfrm>
            <a:off x="8584368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M3375</a:t>
            </a: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406AA90-0917-4B0B-AF0A-A6CFBB2F6605}"/>
              </a:ext>
            </a:extLst>
          </p:cNvPr>
          <p:cNvCxnSpPr>
            <a:cxnSpLocks/>
          </p:cNvCxnSpPr>
          <p:nvPr/>
        </p:nvCxnSpPr>
        <p:spPr>
          <a:xfrm>
            <a:off x="3836088" y="1451162"/>
            <a:ext cx="0" cy="34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DFEF1E9-5EA8-42CA-81F5-45C98A046B5E}"/>
              </a:ext>
            </a:extLst>
          </p:cNvPr>
          <p:cNvCxnSpPr>
            <a:cxnSpLocks/>
          </p:cNvCxnSpPr>
          <p:nvPr/>
        </p:nvCxnSpPr>
        <p:spPr>
          <a:xfrm>
            <a:off x="4865782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EC7034BE-9867-4634-9C85-738D85B953E2}"/>
              </a:ext>
            </a:extLst>
          </p:cNvPr>
          <p:cNvCxnSpPr>
            <a:cxnSpLocks/>
          </p:cNvCxnSpPr>
          <p:nvPr/>
        </p:nvCxnSpPr>
        <p:spPr>
          <a:xfrm>
            <a:off x="7012494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4CA0A48A-820C-4EA6-B4D4-4216EB79E396}"/>
              </a:ext>
            </a:extLst>
          </p:cNvPr>
          <p:cNvCxnSpPr>
            <a:cxnSpLocks/>
          </p:cNvCxnSpPr>
          <p:nvPr/>
        </p:nvCxnSpPr>
        <p:spPr>
          <a:xfrm>
            <a:off x="9080297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>
            <a:extLst>
              <a:ext uri="{FF2B5EF4-FFF2-40B4-BE49-F238E27FC236}">
                <a16:creationId xmlns:a16="http://schemas.microsoft.com/office/drawing/2014/main" id="{2848E016-D977-4E2F-A993-637A8BFC5C10}"/>
              </a:ext>
            </a:extLst>
          </p:cNvPr>
          <p:cNvCxnSpPr>
            <a:cxnSpLocks/>
          </p:cNvCxnSpPr>
          <p:nvPr/>
        </p:nvCxnSpPr>
        <p:spPr>
          <a:xfrm>
            <a:off x="10325153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C37E902F-3151-4B1C-BBC8-65A3F95A1320}"/>
              </a:ext>
            </a:extLst>
          </p:cNvPr>
          <p:cNvCxnSpPr>
            <a:cxnSpLocks/>
          </p:cNvCxnSpPr>
          <p:nvPr/>
        </p:nvCxnSpPr>
        <p:spPr>
          <a:xfrm rot="5400000">
            <a:off x="3235408" y="-1106093"/>
            <a:ext cx="715813" cy="5105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259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5" grpId="0" animBg="1"/>
      <p:bldP spid="56" grpId="0" animBg="1"/>
      <p:bldP spid="47" grpId="0"/>
      <p:bldP spid="54" grpId="0"/>
      <p:bldP spid="5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Kitchen Cabinet Hestia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Kitchen Cabinet Hestia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5300</a:t>
            </a:r>
          </a:p>
        </p:txBody>
      </p:sp>
      <p:pic>
        <p:nvPicPr>
          <p:cNvPr id="8" name="Picture 7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1B143A80-7978-4357-8541-93C30953B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213" y="155135"/>
            <a:ext cx="1168779" cy="1168779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0BA2A2B-7757-4EED-8837-8F7492B59D84}"/>
              </a:ext>
            </a:extLst>
          </p:cNvPr>
          <p:cNvSpPr/>
          <p:nvPr/>
        </p:nvSpPr>
        <p:spPr>
          <a:xfrm>
            <a:off x="1257243" y="4096547"/>
            <a:ext cx="1392393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MDF Uncoated Board 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D1E41CA-0782-4080-AB0C-F4BAA2589240}"/>
              </a:ext>
            </a:extLst>
          </p:cNvPr>
          <p:cNvSpPr/>
          <p:nvPr/>
        </p:nvSpPr>
        <p:spPr>
          <a:xfrm>
            <a:off x="2773610" y="4106235"/>
            <a:ext cx="1180760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for Cutting Machine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A1C5864-BD1D-491E-9C08-306653AB11B2}"/>
              </a:ext>
            </a:extLst>
          </p:cNvPr>
          <p:cNvSpPr/>
          <p:nvPr/>
        </p:nvSpPr>
        <p:spPr>
          <a:xfrm>
            <a:off x="4078344" y="4106235"/>
            <a:ext cx="827812" cy="9222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39D33FC-272F-4AF2-AB20-1EA6761E10E9}"/>
              </a:ext>
            </a:extLst>
          </p:cNvPr>
          <p:cNvSpPr/>
          <p:nvPr/>
        </p:nvSpPr>
        <p:spPr>
          <a:xfrm>
            <a:off x="8449567" y="4096547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Linoleum Strip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CC5F5D4-FC23-4151-8FD9-DE41EA7DA6FE}"/>
              </a:ext>
            </a:extLst>
          </p:cNvPr>
          <p:cNvSpPr/>
          <p:nvPr/>
        </p:nvSpPr>
        <p:spPr>
          <a:xfrm>
            <a:off x="10193367" y="4099639"/>
            <a:ext cx="82756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Glue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68F9B0EF-8494-462C-8CF4-49FB6ECC2AB6}"/>
              </a:ext>
            </a:extLst>
          </p:cNvPr>
          <p:cNvCxnSpPr>
            <a:cxnSpLocks/>
          </p:cNvCxnSpPr>
          <p:nvPr/>
        </p:nvCxnSpPr>
        <p:spPr>
          <a:xfrm>
            <a:off x="3298124" y="3500861"/>
            <a:ext cx="7442" cy="622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161A907-B533-4005-AB35-4B762555427E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4492250" y="3500861"/>
            <a:ext cx="0" cy="605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F6DEBE7-3652-4716-86B2-BD2149DDE7AC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9259460" y="3510550"/>
            <a:ext cx="20" cy="585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72EC9100-E491-4661-AE62-F655D62AE4CD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3797809" y="3500861"/>
            <a:ext cx="6809339" cy="59877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0CF7EB13-147E-4090-A6E5-8E69C9BF650F}"/>
              </a:ext>
            </a:extLst>
          </p:cNvPr>
          <p:cNvSpPr txBox="1"/>
          <p:nvPr/>
        </p:nvSpPr>
        <p:spPr>
          <a:xfrm>
            <a:off x="1257243" y="50187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M3920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90D5DE4-106E-4C57-839B-53AABDB90441}"/>
              </a:ext>
            </a:extLst>
          </p:cNvPr>
          <p:cNvSpPr txBox="1"/>
          <p:nvPr/>
        </p:nvSpPr>
        <p:spPr>
          <a:xfrm>
            <a:off x="2739603" y="5039287"/>
            <a:ext cx="981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O300010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9ED222D-10FF-47BC-9737-BEB447141AC7}"/>
              </a:ext>
            </a:extLst>
          </p:cNvPr>
          <p:cNvSpPr txBox="1"/>
          <p:nvPr/>
        </p:nvSpPr>
        <p:spPr>
          <a:xfrm>
            <a:off x="4009248" y="5028809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BDA4FE7-A8C4-4A9B-8AEB-56C7F2F1E890}"/>
              </a:ext>
            </a:extLst>
          </p:cNvPr>
          <p:cNvSpPr txBox="1"/>
          <p:nvPr/>
        </p:nvSpPr>
        <p:spPr>
          <a:xfrm>
            <a:off x="5034408" y="5026379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M3950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51B52BB-43BE-4DC0-ABA6-942F5FD4BBA5}"/>
              </a:ext>
            </a:extLst>
          </p:cNvPr>
          <p:cNvSpPr txBox="1"/>
          <p:nvPr/>
        </p:nvSpPr>
        <p:spPr>
          <a:xfrm>
            <a:off x="10216540" y="4994148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300120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9BB52AEB-842C-43CC-8D1B-2F2773DAB658}"/>
              </a:ext>
            </a:extLst>
          </p:cNvPr>
          <p:cNvSpPr/>
          <p:nvPr/>
        </p:nvSpPr>
        <p:spPr>
          <a:xfrm>
            <a:off x="1030079" y="5676793"/>
            <a:ext cx="844841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MDF Board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8303E4EB-4851-4491-B36C-956CDF794372}"/>
              </a:ext>
            </a:extLst>
          </p:cNvPr>
          <p:cNvSpPr/>
          <p:nvPr/>
        </p:nvSpPr>
        <p:spPr>
          <a:xfrm>
            <a:off x="1936112" y="5670588"/>
            <a:ext cx="809914" cy="9222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3F45D593-16D3-4AC7-90D3-056E9EA19ECD}"/>
              </a:ext>
            </a:extLst>
          </p:cNvPr>
          <p:cNvCxnSpPr>
            <a:cxnSpLocks/>
            <a:endCxn id="82" idx="0"/>
          </p:cNvCxnSpPr>
          <p:nvPr/>
        </p:nvCxnSpPr>
        <p:spPr>
          <a:xfrm rot="5400000">
            <a:off x="1332104" y="5133977"/>
            <a:ext cx="663212" cy="4224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A24F16EE-303F-4794-95D1-FF773823DA03}"/>
              </a:ext>
            </a:extLst>
          </p:cNvPr>
          <p:cNvCxnSpPr>
            <a:cxnSpLocks/>
          </p:cNvCxnSpPr>
          <p:nvPr/>
        </p:nvCxnSpPr>
        <p:spPr>
          <a:xfrm>
            <a:off x="1873930" y="5347106"/>
            <a:ext cx="473510" cy="315802"/>
          </a:xfrm>
          <a:prstGeom prst="bentConnector3">
            <a:avLst>
              <a:gd name="adj1" fmla="val 997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3A8AFC6-D72C-4AFF-90BA-1BCA6EE6F001}"/>
              </a:ext>
            </a:extLst>
          </p:cNvPr>
          <p:cNvSpPr txBox="1"/>
          <p:nvPr/>
        </p:nvSpPr>
        <p:spPr>
          <a:xfrm>
            <a:off x="1039041" y="6601569"/>
            <a:ext cx="91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M3925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A43BC8F-FF6F-45D1-93F0-6D3EF925C9D4}"/>
              </a:ext>
            </a:extLst>
          </p:cNvPr>
          <p:cNvSpPr txBox="1"/>
          <p:nvPr/>
        </p:nvSpPr>
        <p:spPr>
          <a:xfrm>
            <a:off x="1898889" y="6601569"/>
            <a:ext cx="91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96827C90-F21D-4DFF-AAA9-B53C634793B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201807" y="2510232"/>
            <a:ext cx="1268125" cy="1923879"/>
          </a:xfrm>
          <a:prstGeom prst="bentConnector4">
            <a:avLst>
              <a:gd name="adj1" fmla="val 52477"/>
              <a:gd name="adj2" fmla="val 9937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6BFB186E-0C4A-435C-B4D2-0B4F42F72D18}"/>
              </a:ext>
            </a:extLst>
          </p:cNvPr>
          <p:cNvSpPr/>
          <p:nvPr/>
        </p:nvSpPr>
        <p:spPr>
          <a:xfrm>
            <a:off x="5030130" y="4096547"/>
            <a:ext cx="1392393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Laminate Sheet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627D7430-9FA9-451A-BF70-D14D1C9F7ED3}"/>
              </a:ext>
            </a:extLst>
          </p:cNvPr>
          <p:cNvSpPr/>
          <p:nvPr/>
        </p:nvSpPr>
        <p:spPr>
          <a:xfrm>
            <a:off x="7498032" y="4112610"/>
            <a:ext cx="82756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AC094F21-51F7-47D5-85CD-716B64491AB1}"/>
              </a:ext>
            </a:extLst>
          </p:cNvPr>
          <p:cNvSpPr/>
          <p:nvPr/>
        </p:nvSpPr>
        <p:spPr>
          <a:xfrm>
            <a:off x="6546497" y="4112610"/>
            <a:ext cx="82756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Glue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CEAA61C-172B-4338-BBC4-F1DBCAE1DF92}"/>
              </a:ext>
            </a:extLst>
          </p:cNvPr>
          <p:cNvSpPr txBox="1"/>
          <p:nvPr/>
        </p:nvSpPr>
        <p:spPr>
          <a:xfrm>
            <a:off x="7480339" y="498663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61B5B20-0BCD-47FF-BE60-E06922471574}"/>
              </a:ext>
            </a:extLst>
          </p:cNvPr>
          <p:cNvSpPr txBox="1"/>
          <p:nvPr/>
        </p:nvSpPr>
        <p:spPr>
          <a:xfrm>
            <a:off x="6455304" y="4999607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300120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C7059D-C337-4E64-BCD3-D89C05F095E3}"/>
              </a:ext>
            </a:extLst>
          </p:cNvPr>
          <p:cNvSpPr txBox="1"/>
          <p:nvPr/>
        </p:nvSpPr>
        <p:spPr>
          <a:xfrm>
            <a:off x="8502440" y="4986632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M3970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B83C053-0B42-4B96-B8D4-421043980139}"/>
              </a:ext>
            </a:extLst>
          </p:cNvPr>
          <p:cNvCxnSpPr>
            <a:cxnSpLocks/>
          </p:cNvCxnSpPr>
          <p:nvPr/>
        </p:nvCxnSpPr>
        <p:spPr>
          <a:xfrm>
            <a:off x="7872006" y="3500861"/>
            <a:ext cx="0" cy="61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EAED770D-1DB5-4ECE-9BCA-61EC26562CBC}"/>
              </a:ext>
            </a:extLst>
          </p:cNvPr>
          <p:cNvCxnSpPr>
            <a:cxnSpLocks/>
          </p:cNvCxnSpPr>
          <p:nvPr/>
        </p:nvCxnSpPr>
        <p:spPr>
          <a:xfrm>
            <a:off x="6887519" y="3500861"/>
            <a:ext cx="0" cy="61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3E81DB33-95A0-4A05-930F-7A84A9794DC2}"/>
              </a:ext>
            </a:extLst>
          </p:cNvPr>
          <p:cNvCxnSpPr>
            <a:cxnSpLocks/>
          </p:cNvCxnSpPr>
          <p:nvPr/>
        </p:nvCxnSpPr>
        <p:spPr>
          <a:xfrm>
            <a:off x="5654487" y="3500861"/>
            <a:ext cx="0" cy="611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E4944C63-E85C-43F4-B9BA-C1A3B2AF90C4}"/>
              </a:ext>
            </a:extLst>
          </p:cNvPr>
          <p:cNvSpPr/>
          <p:nvPr/>
        </p:nvSpPr>
        <p:spPr>
          <a:xfrm>
            <a:off x="103909" y="1804805"/>
            <a:ext cx="1872827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based Panel Hestia</a:t>
            </a:r>
          </a:p>
          <a:p>
            <a:pPr algn="ctr"/>
            <a:r>
              <a:rPr lang="en-US" sz="1400" dirty="0"/>
              <a:t>Bottom/Left/Right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565FF504-CBE3-4256-B066-172E1DCA4BF4}"/>
              </a:ext>
            </a:extLst>
          </p:cNvPr>
          <p:cNvSpPr/>
          <p:nvPr/>
        </p:nvSpPr>
        <p:spPr>
          <a:xfrm>
            <a:off x="2030256" y="1804805"/>
            <a:ext cx="124015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Top Pieces Hestia (Pine)</a:t>
            </a:r>
          </a:p>
          <a:p>
            <a:pPr algn="ctr"/>
            <a:r>
              <a:rPr lang="en-US" sz="1400" dirty="0"/>
              <a:t>Back/Front</a:t>
            </a:r>
          </a:p>
        </p:txBody>
      </p:sp>
      <p:cxnSp>
        <p:nvCxnSpPr>
          <p:cNvPr id="92" name="Connector: Elbow 91">
            <a:extLst>
              <a:ext uri="{FF2B5EF4-FFF2-40B4-BE49-F238E27FC236}">
                <a16:creationId xmlns:a16="http://schemas.microsoft.com/office/drawing/2014/main" id="{32F109AE-0D07-4737-A284-90B0E7DE7D44}"/>
              </a:ext>
            </a:extLst>
          </p:cNvPr>
          <p:cNvCxnSpPr>
            <a:cxnSpLocks/>
          </p:cNvCxnSpPr>
          <p:nvPr/>
        </p:nvCxnSpPr>
        <p:spPr>
          <a:xfrm>
            <a:off x="6146304" y="1444468"/>
            <a:ext cx="5413616" cy="3488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E51C5EA2-825D-4DAE-9E96-2C5425C9B523}"/>
              </a:ext>
            </a:extLst>
          </p:cNvPr>
          <p:cNvSpPr/>
          <p:nvPr/>
        </p:nvSpPr>
        <p:spPr>
          <a:xfrm>
            <a:off x="11063317" y="1804805"/>
            <a:ext cx="993207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9E3A529E-BAB2-4B6F-9F7A-6F71E6D0EE9A}"/>
              </a:ext>
            </a:extLst>
          </p:cNvPr>
          <p:cNvSpPr/>
          <p:nvPr/>
        </p:nvSpPr>
        <p:spPr>
          <a:xfrm>
            <a:off x="5333228" y="1804805"/>
            <a:ext cx="108967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Back Plate Masonite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638A99A5-7F62-4D54-B884-4FDE3E052803}"/>
              </a:ext>
            </a:extLst>
          </p:cNvPr>
          <p:cNvSpPr/>
          <p:nvPr/>
        </p:nvSpPr>
        <p:spPr>
          <a:xfrm>
            <a:off x="7523385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Hestia</a:t>
            </a:r>
          </a:p>
          <a:p>
            <a:pPr algn="ctr"/>
            <a:r>
              <a:rPr lang="en-US" sz="1400" dirty="0"/>
              <a:t>1 - 5</a:t>
            </a: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C9527AFA-05F2-404F-BEA1-C42D1814A3C9}"/>
              </a:ext>
            </a:extLst>
          </p:cNvPr>
          <p:cNvSpPr/>
          <p:nvPr/>
        </p:nvSpPr>
        <p:spPr>
          <a:xfrm>
            <a:off x="9617307" y="1804805"/>
            <a:ext cx="1392493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Leveling Leg Kitchen Cabinet</a:t>
            </a:r>
          </a:p>
        </p:txBody>
      </p: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147AFCDD-B474-4C35-9522-AAF43051C24B}"/>
              </a:ext>
            </a:extLst>
          </p:cNvPr>
          <p:cNvCxnSpPr>
            <a:cxnSpLocks/>
            <a:endCxn id="95" idx="0"/>
          </p:cNvCxnSpPr>
          <p:nvPr/>
        </p:nvCxnSpPr>
        <p:spPr>
          <a:xfrm rot="5400000">
            <a:off x="7840872" y="1625570"/>
            <a:ext cx="358470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07675A02-A5E5-4047-93FD-460FD04527EA}"/>
              </a:ext>
            </a:extLst>
          </p:cNvPr>
          <p:cNvCxnSpPr>
            <a:cxnSpLocks/>
            <a:endCxn id="91" idx="0"/>
          </p:cNvCxnSpPr>
          <p:nvPr/>
        </p:nvCxnSpPr>
        <p:spPr>
          <a:xfrm>
            <a:off x="2650334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230404D7-C5F5-4FCE-AF1F-59BA2E47CCD7}"/>
              </a:ext>
            </a:extLst>
          </p:cNvPr>
          <p:cNvCxnSpPr>
            <a:cxnSpLocks/>
            <a:endCxn id="94" idx="0"/>
          </p:cNvCxnSpPr>
          <p:nvPr/>
        </p:nvCxnSpPr>
        <p:spPr>
          <a:xfrm>
            <a:off x="5878066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E92A1552-613C-4342-95D6-71E3E5D8C3A4}"/>
              </a:ext>
            </a:extLst>
          </p:cNvPr>
          <p:cNvSpPr txBox="1"/>
          <p:nvPr/>
        </p:nvSpPr>
        <p:spPr>
          <a:xfrm>
            <a:off x="11060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11FD76D-7A1B-401A-A954-8CBC56A40B73}"/>
              </a:ext>
            </a:extLst>
          </p:cNvPr>
          <p:cNvSpPr txBox="1"/>
          <p:nvPr/>
        </p:nvSpPr>
        <p:spPr>
          <a:xfrm>
            <a:off x="95783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M3395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09262D4-BE91-45E9-BD4E-05DF7A7803BC}"/>
              </a:ext>
            </a:extLst>
          </p:cNvPr>
          <p:cNvSpPr txBox="1"/>
          <p:nvPr/>
        </p:nvSpPr>
        <p:spPr>
          <a:xfrm>
            <a:off x="7576781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M3355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B430809-3E89-451B-9651-AEEB31CFC031}"/>
              </a:ext>
            </a:extLst>
          </p:cNvPr>
          <p:cNvSpPr txBox="1"/>
          <p:nvPr/>
        </p:nvSpPr>
        <p:spPr>
          <a:xfrm>
            <a:off x="5407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M3320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05CEFC6-D04D-4B25-9217-743AC9FEE0F3}"/>
              </a:ext>
            </a:extLst>
          </p:cNvPr>
          <p:cNvSpPr txBox="1"/>
          <p:nvPr/>
        </p:nvSpPr>
        <p:spPr>
          <a:xfrm>
            <a:off x="2006443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M3330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584112C-A4C4-46FD-AF51-F5DCCF530A50}"/>
              </a:ext>
            </a:extLst>
          </p:cNvPr>
          <p:cNvSpPr txBox="1"/>
          <p:nvPr/>
        </p:nvSpPr>
        <p:spPr>
          <a:xfrm>
            <a:off x="95542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M3305</a:t>
            </a:r>
          </a:p>
        </p:txBody>
      </p: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B8709507-41FB-4963-89DB-B0DD6A4927AB}"/>
              </a:ext>
            </a:extLst>
          </p:cNvPr>
          <p:cNvSpPr/>
          <p:nvPr/>
        </p:nvSpPr>
        <p:spPr>
          <a:xfrm>
            <a:off x="3323932" y="1804805"/>
            <a:ext cx="94793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Hestia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E3180631-DDCC-47CE-980D-4F2A299CB0D7}"/>
              </a:ext>
            </a:extLst>
          </p:cNvPr>
          <p:cNvSpPr/>
          <p:nvPr/>
        </p:nvSpPr>
        <p:spPr>
          <a:xfrm>
            <a:off x="4325390" y="1804805"/>
            <a:ext cx="9543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Hinge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84CC9BB2-D8D0-48BB-B897-98239A7083E5}"/>
              </a:ext>
            </a:extLst>
          </p:cNvPr>
          <p:cNvSpPr/>
          <p:nvPr/>
        </p:nvSpPr>
        <p:spPr>
          <a:xfrm>
            <a:off x="8570346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 Handle</a:t>
            </a: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E42B0436-DABB-41AD-9D36-34A4E77FF1D7}"/>
              </a:ext>
            </a:extLst>
          </p:cNvPr>
          <p:cNvSpPr/>
          <p:nvPr/>
        </p:nvSpPr>
        <p:spPr>
          <a:xfrm>
            <a:off x="6476424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Shelf Cabinet Hestia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C2376E0D-4ADB-4993-BD32-F616198F50E8}"/>
              </a:ext>
            </a:extLst>
          </p:cNvPr>
          <p:cNvSpPr txBox="1"/>
          <p:nvPr/>
        </p:nvSpPr>
        <p:spPr>
          <a:xfrm>
            <a:off x="334060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A41C4AF-A4A6-4BEC-8BE7-51ADC273D8D9}"/>
              </a:ext>
            </a:extLst>
          </p:cNvPr>
          <p:cNvSpPr txBox="1"/>
          <p:nvPr/>
        </p:nvSpPr>
        <p:spPr>
          <a:xfrm>
            <a:off x="43825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M3385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EED8108-C768-4CBE-B444-071B09D4A297}"/>
              </a:ext>
            </a:extLst>
          </p:cNvPr>
          <p:cNvSpPr txBox="1"/>
          <p:nvPr/>
        </p:nvSpPr>
        <p:spPr>
          <a:xfrm>
            <a:off x="6555294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M33455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8E13C5A8-C183-4E6A-B126-1B4DCFA2964D}"/>
              </a:ext>
            </a:extLst>
          </p:cNvPr>
          <p:cNvSpPr txBox="1"/>
          <p:nvPr/>
        </p:nvSpPr>
        <p:spPr>
          <a:xfrm>
            <a:off x="8584368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M3375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2A017F82-4B82-41FF-9F26-EAC0620270BA}"/>
              </a:ext>
            </a:extLst>
          </p:cNvPr>
          <p:cNvCxnSpPr>
            <a:cxnSpLocks/>
          </p:cNvCxnSpPr>
          <p:nvPr/>
        </p:nvCxnSpPr>
        <p:spPr>
          <a:xfrm>
            <a:off x="3836088" y="1451162"/>
            <a:ext cx="0" cy="34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E6B09A4C-FB28-402C-AE26-610F40A768F6}"/>
              </a:ext>
            </a:extLst>
          </p:cNvPr>
          <p:cNvCxnSpPr>
            <a:cxnSpLocks/>
          </p:cNvCxnSpPr>
          <p:nvPr/>
        </p:nvCxnSpPr>
        <p:spPr>
          <a:xfrm>
            <a:off x="4865782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CEF73E3A-EE7F-4E8D-B263-964ED7414F35}"/>
              </a:ext>
            </a:extLst>
          </p:cNvPr>
          <p:cNvCxnSpPr>
            <a:cxnSpLocks/>
          </p:cNvCxnSpPr>
          <p:nvPr/>
        </p:nvCxnSpPr>
        <p:spPr>
          <a:xfrm>
            <a:off x="7012494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C73D2FFC-9FFE-47AA-BC7D-B47A4DBE450B}"/>
              </a:ext>
            </a:extLst>
          </p:cNvPr>
          <p:cNvCxnSpPr>
            <a:cxnSpLocks/>
          </p:cNvCxnSpPr>
          <p:nvPr/>
        </p:nvCxnSpPr>
        <p:spPr>
          <a:xfrm>
            <a:off x="9080297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F3ECCF1C-DC5D-4217-8A16-C42D1DC2074A}"/>
              </a:ext>
            </a:extLst>
          </p:cNvPr>
          <p:cNvCxnSpPr>
            <a:cxnSpLocks/>
          </p:cNvCxnSpPr>
          <p:nvPr/>
        </p:nvCxnSpPr>
        <p:spPr>
          <a:xfrm>
            <a:off x="10325153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C9C088A2-4FD2-42E8-B81E-33872F3BF87B}"/>
              </a:ext>
            </a:extLst>
          </p:cNvPr>
          <p:cNvCxnSpPr>
            <a:cxnSpLocks/>
          </p:cNvCxnSpPr>
          <p:nvPr/>
        </p:nvCxnSpPr>
        <p:spPr>
          <a:xfrm rot="5400000">
            <a:off x="3235408" y="-1106093"/>
            <a:ext cx="715813" cy="5105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7275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8" grpId="0" animBg="1"/>
      <p:bldP spid="50" grpId="0" animBg="1"/>
      <p:bldP spid="53" grpId="0" animBg="1"/>
      <p:bldP spid="72" grpId="0"/>
      <p:bldP spid="73" grpId="0"/>
      <p:bldP spid="74" grpId="0"/>
      <p:bldP spid="80" grpId="0"/>
      <p:bldP spid="81" grpId="0"/>
      <p:bldP spid="82" grpId="0" animBg="1"/>
      <p:bldP spid="83" grpId="0" animBg="1"/>
      <p:bldP spid="86" grpId="0"/>
      <p:bldP spid="87" grpId="0"/>
      <p:bldP spid="100" grpId="0" animBg="1"/>
      <p:bldP spid="101" grpId="0" animBg="1"/>
      <p:bldP spid="102" grpId="0" animBg="1"/>
      <p:bldP spid="104" grpId="0"/>
      <p:bldP spid="105" grpId="0"/>
      <p:bldP spid="10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Kitchen Cabinet Hestia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Kitchen Cabinet Hestia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5300</a:t>
            </a:r>
          </a:p>
        </p:txBody>
      </p:sp>
      <p:pic>
        <p:nvPicPr>
          <p:cNvPr id="8" name="Picture 7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1B143A80-7978-4357-8541-93C30953B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78" y="123439"/>
            <a:ext cx="1168779" cy="1168779"/>
          </a:xfrm>
          <a:prstGeom prst="rect">
            <a:avLst/>
          </a:prstGeom>
        </p:spPr>
      </p:pic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39D33FC-272F-4AF2-AB20-1EA6761E10E9}"/>
              </a:ext>
            </a:extLst>
          </p:cNvPr>
          <p:cNvSpPr/>
          <p:nvPr/>
        </p:nvSpPr>
        <p:spPr>
          <a:xfrm>
            <a:off x="8421077" y="4096547"/>
            <a:ext cx="161982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Linoleum Strip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CC5F5D4-FC23-4151-8FD9-DE41EA7DA6FE}"/>
              </a:ext>
            </a:extLst>
          </p:cNvPr>
          <p:cNvSpPr/>
          <p:nvPr/>
        </p:nvSpPr>
        <p:spPr>
          <a:xfrm>
            <a:off x="10193367" y="4099639"/>
            <a:ext cx="82756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Glue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F6DEBE7-3652-4716-86B2-BD2149DDE7AC}"/>
              </a:ext>
            </a:extLst>
          </p:cNvPr>
          <p:cNvCxnSpPr>
            <a:cxnSpLocks/>
            <a:endCxn id="50" idx="0"/>
          </p:cNvCxnSpPr>
          <p:nvPr/>
        </p:nvCxnSpPr>
        <p:spPr>
          <a:xfrm>
            <a:off x="9230990" y="3472743"/>
            <a:ext cx="0" cy="623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72EC9100-E491-4661-AE62-F655D62AE4CD}"/>
              </a:ext>
            </a:extLst>
          </p:cNvPr>
          <p:cNvCxnSpPr>
            <a:cxnSpLocks/>
            <a:endCxn id="53" idx="0"/>
          </p:cNvCxnSpPr>
          <p:nvPr/>
        </p:nvCxnSpPr>
        <p:spPr>
          <a:xfrm rot="16200000" flipH="1">
            <a:off x="8163253" y="1655744"/>
            <a:ext cx="1253786" cy="36340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ABDA4FE7-A8C4-4A9B-8AEB-56C7F2F1E890}"/>
              </a:ext>
            </a:extLst>
          </p:cNvPr>
          <p:cNvSpPr txBox="1"/>
          <p:nvPr/>
        </p:nvSpPr>
        <p:spPr>
          <a:xfrm>
            <a:off x="4537815" y="502012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M3930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51B52BB-43BE-4DC0-ABA6-942F5FD4BBA5}"/>
              </a:ext>
            </a:extLst>
          </p:cNvPr>
          <p:cNvSpPr txBox="1"/>
          <p:nvPr/>
        </p:nvSpPr>
        <p:spPr>
          <a:xfrm>
            <a:off x="10216540" y="4994148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300120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6BFB186E-0C4A-435C-B4D2-0B4F42F72D18}"/>
              </a:ext>
            </a:extLst>
          </p:cNvPr>
          <p:cNvSpPr/>
          <p:nvPr/>
        </p:nvSpPr>
        <p:spPr>
          <a:xfrm>
            <a:off x="4511210" y="4112610"/>
            <a:ext cx="1392393" cy="92221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Melamine 10 mm</a:t>
            </a: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627D7430-9FA9-451A-BF70-D14D1C9F7ED3}"/>
              </a:ext>
            </a:extLst>
          </p:cNvPr>
          <p:cNvSpPr/>
          <p:nvPr/>
        </p:nvSpPr>
        <p:spPr>
          <a:xfrm>
            <a:off x="7441052" y="4112610"/>
            <a:ext cx="82756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AC094F21-51F7-47D5-85CD-716B64491AB1}"/>
              </a:ext>
            </a:extLst>
          </p:cNvPr>
          <p:cNvSpPr/>
          <p:nvPr/>
        </p:nvSpPr>
        <p:spPr>
          <a:xfrm>
            <a:off x="6056067" y="4112610"/>
            <a:ext cx="1232521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Cutting Machine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CEAA61C-172B-4338-BBC4-F1DBCAE1DF92}"/>
              </a:ext>
            </a:extLst>
          </p:cNvPr>
          <p:cNvSpPr txBox="1"/>
          <p:nvPr/>
        </p:nvSpPr>
        <p:spPr>
          <a:xfrm>
            <a:off x="7480339" y="498663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61B5B20-0BCD-47FF-BE60-E06922471574}"/>
              </a:ext>
            </a:extLst>
          </p:cNvPr>
          <p:cNvSpPr txBox="1"/>
          <p:nvPr/>
        </p:nvSpPr>
        <p:spPr>
          <a:xfrm>
            <a:off x="6080648" y="5011130"/>
            <a:ext cx="1025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O300010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EC7059D-C337-4E64-BCD3-D89C05F095E3}"/>
              </a:ext>
            </a:extLst>
          </p:cNvPr>
          <p:cNvSpPr txBox="1"/>
          <p:nvPr/>
        </p:nvSpPr>
        <p:spPr>
          <a:xfrm>
            <a:off x="8502440" y="4986632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M3970</a:t>
            </a:r>
          </a:p>
        </p:txBody>
      </p: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B83C053-0B42-4B96-B8D4-421043980139}"/>
              </a:ext>
            </a:extLst>
          </p:cNvPr>
          <p:cNvCxnSpPr>
            <a:cxnSpLocks/>
          </p:cNvCxnSpPr>
          <p:nvPr/>
        </p:nvCxnSpPr>
        <p:spPr>
          <a:xfrm>
            <a:off x="7872006" y="3472743"/>
            <a:ext cx="0" cy="639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EAED770D-1DB5-4ECE-9BCA-61EC26562CBC}"/>
              </a:ext>
            </a:extLst>
          </p:cNvPr>
          <p:cNvCxnSpPr>
            <a:cxnSpLocks/>
          </p:cNvCxnSpPr>
          <p:nvPr/>
        </p:nvCxnSpPr>
        <p:spPr>
          <a:xfrm>
            <a:off x="6723237" y="3472743"/>
            <a:ext cx="0" cy="649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3F273043-31BC-4041-AF8F-6382D8B24C95}"/>
              </a:ext>
            </a:extLst>
          </p:cNvPr>
          <p:cNvCxnSpPr>
            <a:endCxn id="100" idx="0"/>
          </p:cNvCxnSpPr>
          <p:nvPr/>
        </p:nvCxnSpPr>
        <p:spPr>
          <a:xfrm rot="10800000" flipV="1">
            <a:off x="5207408" y="3472744"/>
            <a:ext cx="1805087" cy="63986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21614280-6832-46FD-8C8F-3E87BB9F2A4D}"/>
              </a:ext>
            </a:extLst>
          </p:cNvPr>
          <p:cNvSpPr/>
          <p:nvPr/>
        </p:nvSpPr>
        <p:spPr>
          <a:xfrm>
            <a:off x="103909" y="1804805"/>
            <a:ext cx="1872827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based Panel Hestia</a:t>
            </a:r>
          </a:p>
          <a:p>
            <a:pPr algn="ctr"/>
            <a:r>
              <a:rPr lang="en-US" sz="1400" dirty="0"/>
              <a:t>Bottom/Left/Right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95BB4E1-16CF-4C91-959F-BD266954023C}"/>
              </a:ext>
            </a:extLst>
          </p:cNvPr>
          <p:cNvSpPr/>
          <p:nvPr/>
        </p:nvSpPr>
        <p:spPr>
          <a:xfrm>
            <a:off x="2030256" y="1804805"/>
            <a:ext cx="124015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Top Pieces Hestia (Pine)</a:t>
            </a:r>
          </a:p>
          <a:p>
            <a:pPr algn="ctr"/>
            <a:r>
              <a:rPr lang="en-US" sz="1400" dirty="0"/>
              <a:t>Back/Front</a:t>
            </a: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85419618-1C0E-4BFA-B360-8575C83E628C}"/>
              </a:ext>
            </a:extLst>
          </p:cNvPr>
          <p:cNvCxnSpPr>
            <a:cxnSpLocks/>
          </p:cNvCxnSpPr>
          <p:nvPr/>
        </p:nvCxnSpPr>
        <p:spPr>
          <a:xfrm>
            <a:off x="6146304" y="1444468"/>
            <a:ext cx="5413616" cy="3488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BDFC4F5-9380-4364-B2F1-04BEDAB0F7AD}"/>
              </a:ext>
            </a:extLst>
          </p:cNvPr>
          <p:cNvSpPr/>
          <p:nvPr/>
        </p:nvSpPr>
        <p:spPr>
          <a:xfrm>
            <a:off x="11063317" y="1804805"/>
            <a:ext cx="993207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CBE0525-7DFF-41E1-AD33-A791B3509524}"/>
              </a:ext>
            </a:extLst>
          </p:cNvPr>
          <p:cNvSpPr/>
          <p:nvPr/>
        </p:nvSpPr>
        <p:spPr>
          <a:xfrm>
            <a:off x="5333228" y="1804805"/>
            <a:ext cx="108967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Back Plate Masonite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18306CB9-0688-44D9-A859-4118D32B7875}"/>
              </a:ext>
            </a:extLst>
          </p:cNvPr>
          <p:cNvSpPr/>
          <p:nvPr/>
        </p:nvSpPr>
        <p:spPr>
          <a:xfrm>
            <a:off x="7523385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Hestia</a:t>
            </a:r>
          </a:p>
          <a:p>
            <a:pPr algn="ctr"/>
            <a:r>
              <a:rPr lang="en-US" sz="1400" dirty="0"/>
              <a:t>1 - 5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EDFF60C5-36EC-4FB6-86B2-3AEC42003BDE}"/>
              </a:ext>
            </a:extLst>
          </p:cNvPr>
          <p:cNvSpPr/>
          <p:nvPr/>
        </p:nvSpPr>
        <p:spPr>
          <a:xfrm>
            <a:off x="9617307" y="1804805"/>
            <a:ext cx="1392493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Leveling Leg Kitchen Cabinet</a:t>
            </a:r>
          </a:p>
        </p:txBody>
      </p: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06B9DEA2-982B-4DD5-A866-3C7013183335}"/>
              </a:ext>
            </a:extLst>
          </p:cNvPr>
          <p:cNvCxnSpPr>
            <a:cxnSpLocks/>
            <a:endCxn id="73" idx="0"/>
          </p:cNvCxnSpPr>
          <p:nvPr/>
        </p:nvCxnSpPr>
        <p:spPr>
          <a:xfrm rot="5400000">
            <a:off x="7840872" y="1625570"/>
            <a:ext cx="358470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64A3E024-3BA2-4AC7-A766-BB37B51F554D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2650334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B832B5C-A2C1-4505-97AD-6395C03B6EEB}"/>
              </a:ext>
            </a:extLst>
          </p:cNvPr>
          <p:cNvCxnSpPr>
            <a:cxnSpLocks/>
            <a:endCxn id="72" idx="0"/>
          </p:cNvCxnSpPr>
          <p:nvPr/>
        </p:nvCxnSpPr>
        <p:spPr>
          <a:xfrm>
            <a:off x="5878066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207D8853-B9BB-4434-B804-7E0C00610737}"/>
              </a:ext>
            </a:extLst>
          </p:cNvPr>
          <p:cNvSpPr txBox="1"/>
          <p:nvPr/>
        </p:nvSpPr>
        <p:spPr>
          <a:xfrm>
            <a:off x="11060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28FE6C9-7BFB-47DC-84DE-AEC10F06C21C}"/>
              </a:ext>
            </a:extLst>
          </p:cNvPr>
          <p:cNvSpPr txBox="1"/>
          <p:nvPr/>
        </p:nvSpPr>
        <p:spPr>
          <a:xfrm>
            <a:off x="95783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M3395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20C1BBD-4331-462E-AA2B-00CDC6DA8018}"/>
              </a:ext>
            </a:extLst>
          </p:cNvPr>
          <p:cNvSpPr txBox="1"/>
          <p:nvPr/>
        </p:nvSpPr>
        <p:spPr>
          <a:xfrm>
            <a:off x="7576781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M3355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A9E1FAE-63F0-4A32-B3AE-26870E104A39}"/>
              </a:ext>
            </a:extLst>
          </p:cNvPr>
          <p:cNvSpPr txBox="1"/>
          <p:nvPr/>
        </p:nvSpPr>
        <p:spPr>
          <a:xfrm>
            <a:off x="5407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M3320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FD2A72B-4230-4E36-B135-34964D2FFC5B}"/>
              </a:ext>
            </a:extLst>
          </p:cNvPr>
          <p:cNvSpPr txBox="1"/>
          <p:nvPr/>
        </p:nvSpPr>
        <p:spPr>
          <a:xfrm>
            <a:off x="2006443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M3330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2E577C8-1B33-4443-8050-2D3AC36055B3}"/>
              </a:ext>
            </a:extLst>
          </p:cNvPr>
          <p:cNvSpPr txBox="1"/>
          <p:nvPr/>
        </p:nvSpPr>
        <p:spPr>
          <a:xfrm>
            <a:off x="95542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M3305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2F36408D-DF1B-4431-A21E-539A339D0537}"/>
              </a:ext>
            </a:extLst>
          </p:cNvPr>
          <p:cNvSpPr/>
          <p:nvPr/>
        </p:nvSpPr>
        <p:spPr>
          <a:xfrm>
            <a:off x="3323932" y="1804805"/>
            <a:ext cx="94793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Hestia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712B2E43-FAC7-41CE-A1AC-ECAFFA5E6679}"/>
              </a:ext>
            </a:extLst>
          </p:cNvPr>
          <p:cNvSpPr/>
          <p:nvPr/>
        </p:nvSpPr>
        <p:spPr>
          <a:xfrm>
            <a:off x="4325390" y="1804805"/>
            <a:ext cx="9543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Hinge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A8D2E143-2445-4143-964D-502F5EF67200}"/>
              </a:ext>
            </a:extLst>
          </p:cNvPr>
          <p:cNvSpPr/>
          <p:nvPr/>
        </p:nvSpPr>
        <p:spPr>
          <a:xfrm>
            <a:off x="8570346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 Handle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3F5385DA-4526-4BA9-BA27-AFB16A722718}"/>
              </a:ext>
            </a:extLst>
          </p:cNvPr>
          <p:cNvSpPr/>
          <p:nvPr/>
        </p:nvSpPr>
        <p:spPr>
          <a:xfrm>
            <a:off x="6476424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Shelf Cabinet Hestia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EFB6F23-C533-4319-8E2B-2CB08774153F}"/>
              </a:ext>
            </a:extLst>
          </p:cNvPr>
          <p:cNvSpPr txBox="1"/>
          <p:nvPr/>
        </p:nvSpPr>
        <p:spPr>
          <a:xfrm>
            <a:off x="334060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M3340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03ED062-28AA-4220-AA51-2CB0689D15A9}"/>
              </a:ext>
            </a:extLst>
          </p:cNvPr>
          <p:cNvSpPr txBox="1"/>
          <p:nvPr/>
        </p:nvSpPr>
        <p:spPr>
          <a:xfrm>
            <a:off x="43825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M3385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C1A5C92-5F6B-41BC-B821-34F4E204261D}"/>
              </a:ext>
            </a:extLst>
          </p:cNvPr>
          <p:cNvSpPr txBox="1"/>
          <p:nvPr/>
        </p:nvSpPr>
        <p:spPr>
          <a:xfrm>
            <a:off x="6555294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M33455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8E6353D4-2D90-4EB4-AEB0-D220B6B7E6CF}"/>
              </a:ext>
            </a:extLst>
          </p:cNvPr>
          <p:cNvSpPr txBox="1"/>
          <p:nvPr/>
        </p:nvSpPr>
        <p:spPr>
          <a:xfrm>
            <a:off x="8584368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M3375</a:t>
            </a: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89B0B8DC-14FC-40DD-8DE8-10808CFEBB53}"/>
              </a:ext>
            </a:extLst>
          </p:cNvPr>
          <p:cNvCxnSpPr>
            <a:cxnSpLocks/>
          </p:cNvCxnSpPr>
          <p:nvPr/>
        </p:nvCxnSpPr>
        <p:spPr>
          <a:xfrm>
            <a:off x="3836088" y="1451162"/>
            <a:ext cx="0" cy="34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DF5E76CB-2207-40DD-90FC-699C71A1ABB1}"/>
              </a:ext>
            </a:extLst>
          </p:cNvPr>
          <p:cNvCxnSpPr>
            <a:cxnSpLocks/>
          </p:cNvCxnSpPr>
          <p:nvPr/>
        </p:nvCxnSpPr>
        <p:spPr>
          <a:xfrm>
            <a:off x="4865782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72A9AAA0-AB80-4B07-AD98-1D42BBBFF811}"/>
              </a:ext>
            </a:extLst>
          </p:cNvPr>
          <p:cNvCxnSpPr>
            <a:cxnSpLocks/>
          </p:cNvCxnSpPr>
          <p:nvPr/>
        </p:nvCxnSpPr>
        <p:spPr>
          <a:xfrm>
            <a:off x="7012494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7FD5E50-1AE4-425F-BDF6-B3BA9253BE9F}"/>
              </a:ext>
            </a:extLst>
          </p:cNvPr>
          <p:cNvCxnSpPr>
            <a:cxnSpLocks/>
          </p:cNvCxnSpPr>
          <p:nvPr/>
        </p:nvCxnSpPr>
        <p:spPr>
          <a:xfrm>
            <a:off x="9080297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64A8BEF9-81B8-472E-AF7A-E327A3476A14}"/>
              </a:ext>
            </a:extLst>
          </p:cNvPr>
          <p:cNvCxnSpPr>
            <a:cxnSpLocks/>
          </p:cNvCxnSpPr>
          <p:nvPr/>
        </p:nvCxnSpPr>
        <p:spPr>
          <a:xfrm>
            <a:off x="10325153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BE7AB6FF-E938-436C-A1DE-E7B538074BD9}"/>
              </a:ext>
            </a:extLst>
          </p:cNvPr>
          <p:cNvCxnSpPr>
            <a:cxnSpLocks/>
          </p:cNvCxnSpPr>
          <p:nvPr/>
        </p:nvCxnSpPr>
        <p:spPr>
          <a:xfrm rot="5400000">
            <a:off x="3235408" y="-1106093"/>
            <a:ext cx="715813" cy="5105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488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3" grpId="0" animBg="1"/>
      <p:bldP spid="80" grpId="0"/>
      <p:bldP spid="81" grpId="0"/>
      <p:bldP spid="100" grpId="0" animBg="1"/>
      <p:bldP spid="101" grpId="0" animBg="1"/>
      <p:bldP spid="102" grpId="0" animBg="1"/>
      <p:bldP spid="104" grpId="0"/>
      <p:bldP spid="105" grpId="0"/>
      <p:bldP spid="10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8D89B-5218-4B0E-A803-D374B000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Kitchen Cabinet Hestia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95D0AD-91D3-4338-8922-711A7E2EEF51}"/>
              </a:ext>
            </a:extLst>
          </p:cNvPr>
          <p:cNvSpPr/>
          <p:nvPr/>
        </p:nvSpPr>
        <p:spPr>
          <a:xfrm>
            <a:off x="5387774" y="215456"/>
            <a:ext cx="1517062" cy="87353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Kitchen Cabinet Hestia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605F68-0E70-4837-B877-5377EC786437}"/>
              </a:ext>
            </a:extLst>
          </p:cNvPr>
          <p:cNvSpPr txBox="1"/>
          <p:nvPr/>
        </p:nvSpPr>
        <p:spPr>
          <a:xfrm>
            <a:off x="5799638" y="-25656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5300</a:t>
            </a:r>
          </a:p>
        </p:txBody>
      </p:sp>
      <p:pic>
        <p:nvPicPr>
          <p:cNvPr id="8" name="Picture 7" descr="A kitchen with a sink and a window&#10;&#10;Description automatically generated">
            <a:extLst>
              <a:ext uri="{FF2B5EF4-FFF2-40B4-BE49-F238E27FC236}">
                <a16:creationId xmlns:a16="http://schemas.microsoft.com/office/drawing/2014/main" id="{1B143A80-7978-4357-8541-93C30953B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722" y="170116"/>
            <a:ext cx="1168779" cy="1168779"/>
          </a:xfrm>
          <a:prstGeom prst="rect">
            <a:avLst/>
          </a:pr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B333B2D-BE59-43D1-84AE-73D3F3F465C7}"/>
              </a:ext>
            </a:extLst>
          </p:cNvPr>
          <p:cNvSpPr/>
          <p:nvPr/>
        </p:nvSpPr>
        <p:spPr>
          <a:xfrm>
            <a:off x="7448715" y="3412936"/>
            <a:ext cx="2643666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Parts Hestia (Melamine)</a:t>
            </a:r>
          </a:p>
          <a:p>
            <a:pPr algn="ctr"/>
            <a:r>
              <a:rPr lang="en-US" sz="1400" dirty="0"/>
              <a:t>Left/Right/Back/Bottom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E168610-9AE2-48B3-A41F-D032C8B3F1F8}"/>
              </a:ext>
            </a:extLst>
          </p:cNvPr>
          <p:cNvSpPr/>
          <p:nvPr/>
        </p:nvSpPr>
        <p:spPr>
          <a:xfrm>
            <a:off x="10186816" y="3412936"/>
            <a:ext cx="937573" cy="8900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2808FA9-219B-4973-90F2-9D48312C4C12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8770548" y="3217588"/>
            <a:ext cx="0" cy="19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B461ACA-F134-4487-B772-E19A8B3518F5}"/>
              </a:ext>
            </a:extLst>
          </p:cNvPr>
          <p:cNvSpPr txBox="1"/>
          <p:nvPr/>
        </p:nvSpPr>
        <p:spPr>
          <a:xfrm>
            <a:off x="4055787" y="435063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DC441C-18C8-4A24-BC63-4DCD70215B72}"/>
              </a:ext>
            </a:extLst>
          </p:cNvPr>
          <p:cNvSpPr txBox="1"/>
          <p:nvPr/>
        </p:nvSpPr>
        <p:spPr>
          <a:xfrm>
            <a:off x="10292072" y="4310538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EFD0D50-DA58-4862-A0D6-B5CE3E0A0463}"/>
              </a:ext>
            </a:extLst>
          </p:cNvPr>
          <p:cNvSpPr/>
          <p:nvPr/>
        </p:nvSpPr>
        <p:spPr>
          <a:xfrm>
            <a:off x="4055787" y="3439218"/>
            <a:ext cx="1548918" cy="863803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Front (MDF Coated)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AB17696-450C-4D2D-9FF8-46798CCCE5B8}"/>
              </a:ext>
            </a:extLst>
          </p:cNvPr>
          <p:cNvSpPr/>
          <p:nvPr/>
        </p:nvSpPr>
        <p:spPr>
          <a:xfrm>
            <a:off x="5699140" y="3420452"/>
            <a:ext cx="1655140" cy="890086"/>
          </a:xfrm>
          <a:prstGeom prst="roundRect">
            <a:avLst/>
          </a:prstGeom>
          <a:solidFill>
            <a:srgbClr val="428B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Soft Closing Mechanism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56D8098-D00F-4423-BB08-501B68DED4A3}"/>
              </a:ext>
            </a:extLst>
          </p:cNvPr>
          <p:cNvSpPr txBox="1"/>
          <p:nvPr/>
        </p:nvSpPr>
        <p:spPr>
          <a:xfrm>
            <a:off x="5758104" y="4327519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0790D0-69DB-4A36-A914-1E7BA75BE6BC}"/>
              </a:ext>
            </a:extLst>
          </p:cNvPr>
          <p:cNvSpPr txBox="1"/>
          <p:nvPr/>
        </p:nvSpPr>
        <p:spPr>
          <a:xfrm>
            <a:off x="7441259" y="4303022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M3365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C5343CC-413B-4E70-BD48-809DF28D3B51}"/>
              </a:ext>
            </a:extLst>
          </p:cNvPr>
          <p:cNvCxnSpPr>
            <a:cxnSpLocks/>
          </p:cNvCxnSpPr>
          <p:nvPr/>
        </p:nvCxnSpPr>
        <p:spPr>
          <a:xfrm>
            <a:off x="6740533" y="3217588"/>
            <a:ext cx="0" cy="195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EA788D52-5CF3-49BC-A0E9-E3687C00D8BF}"/>
              </a:ext>
            </a:extLst>
          </p:cNvPr>
          <p:cNvCxnSpPr>
            <a:cxnSpLocks/>
            <a:endCxn id="46" idx="0"/>
          </p:cNvCxnSpPr>
          <p:nvPr/>
        </p:nvCxnSpPr>
        <p:spPr>
          <a:xfrm rot="16200000" flipH="1" flipV="1">
            <a:off x="6131560" y="1536796"/>
            <a:ext cx="601108" cy="3203735"/>
          </a:xfrm>
          <a:prstGeom prst="bentConnector3">
            <a:avLst>
              <a:gd name="adj1" fmla="val 6242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F9B6FAB9-8FEB-498D-951D-9DE1AD7D8E37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95878" y="1943964"/>
            <a:ext cx="297827" cy="2621622"/>
          </a:xfrm>
          <a:prstGeom prst="bentConnector3">
            <a:avLst>
              <a:gd name="adj1" fmla="val 363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776D8F87-1D50-41BE-897A-4635D0AB63FA}"/>
              </a:ext>
            </a:extLst>
          </p:cNvPr>
          <p:cNvSpPr/>
          <p:nvPr/>
        </p:nvSpPr>
        <p:spPr>
          <a:xfrm>
            <a:off x="134722" y="4635248"/>
            <a:ext cx="1872827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MDF Uncoated Board 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25E71A1D-2999-4943-AB9B-99E5DC11A443}"/>
              </a:ext>
            </a:extLst>
          </p:cNvPr>
          <p:cNvSpPr/>
          <p:nvPr/>
        </p:nvSpPr>
        <p:spPr>
          <a:xfrm>
            <a:off x="182307" y="5758742"/>
            <a:ext cx="844841" cy="92221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MDF Board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859AAE9-D06D-4F2C-AC38-A5676DF1B7E8}"/>
              </a:ext>
            </a:extLst>
          </p:cNvPr>
          <p:cNvSpPr/>
          <p:nvPr/>
        </p:nvSpPr>
        <p:spPr>
          <a:xfrm>
            <a:off x="1104486" y="5749385"/>
            <a:ext cx="809914" cy="9222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7F00125E-A956-4176-A353-DD3A40877A04}"/>
              </a:ext>
            </a:extLst>
          </p:cNvPr>
          <p:cNvCxnSpPr>
            <a:cxnSpLocks/>
            <a:stCxn id="80" idx="2"/>
            <a:endCxn id="81" idx="0"/>
          </p:cNvCxnSpPr>
          <p:nvPr/>
        </p:nvCxnSpPr>
        <p:spPr>
          <a:xfrm rot="5400000">
            <a:off x="737292" y="5424897"/>
            <a:ext cx="201281" cy="46640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90754E13-2B1D-44F6-946B-3E7FCD99C2E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93788" y="5437060"/>
            <a:ext cx="191924" cy="4383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40F18991-42E6-47C1-BF18-700AA75646C3}"/>
              </a:ext>
            </a:extLst>
          </p:cNvPr>
          <p:cNvSpPr txBox="1"/>
          <p:nvPr/>
        </p:nvSpPr>
        <p:spPr>
          <a:xfrm>
            <a:off x="147527" y="6615844"/>
            <a:ext cx="91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M3925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AA82536-F77C-4A37-931A-6D18806D3B0F}"/>
              </a:ext>
            </a:extLst>
          </p:cNvPr>
          <p:cNvSpPr txBox="1"/>
          <p:nvPr/>
        </p:nvSpPr>
        <p:spPr>
          <a:xfrm>
            <a:off x="1061926" y="6632642"/>
            <a:ext cx="91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0BC6B0E-A779-4C88-B3EB-24B9975432EB}"/>
              </a:ext>
            </a:extLst>
          </p:cNvPr>
          <p:cNvSpPr txBox="1"/>
          <p:nvPr/>
        </p:nvSpPr>
        <p:spPr>
          <a:xfrm>
            <a:off x="65363" y="552047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M3920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F35A39EF-0298-4D46-A54B-AAEBFC3B62D1}"/>
              </a:ext>
            </a:extLst>
          </p:cNvPr>
          <p:cNvSpPr/>
          <p:nvPr/>
        </p:nvSpPr>
        <p:spPr>
          <a:xfrm>
            <a:off x="4591598" y="4627629"/>
            <a:ext cx="1619826" cy="89008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Linoleum Strip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63F057C3-91BC-4ED6-972A-5DB6AEF791D4}"/>
              </a:ext>
            </a:extLst>
          </p:cNvPr>
          <p:cNvSpPr/>
          <p:nvPr/>
        </p:nvSpPr>
        <p:spPr>
          <a:xfrm>
            <a:off x="6332788" y="4630721"/>
            <a:ext cx="827561" cy="890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Glue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E711302-0AEE-4BBA-B633-9A3B3F549F08}"/>
              </a:ext>
            </a:extLst>
          </p:cNvPr>
          <p:cNvSpPr txBox="1"/>
          <p:nvPr/>
        </p:nvSpPr>
        <p:spPr>
          <a:xfrm>
            <a:off x="2140877" y="5557461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M3950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4C7B508-C29D-4526-8F3F-EBC8880C0B5A}"/>
              </a:ext>
            </a:extLst>
          </p:cNvPr>
          <p:cNvSpPr txBox="1"/>
          <p:nvPr/>
        </p:nvSpPr>
        <p:spPr>
          <a:xfrm>
            <a:off x="6355961" y="552523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300120</a:t>
            </a: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E77E0E7C-410F-456B-9CB4-CD0084C402B6}"/>
              </a:ext>
            </a:extLst>
          </p:cNvPr>
          <p:cNvSpPr/>
          <p:nvPr/>
        </p:nvSpPr>
        <p:spPr>
          <a:xfrm>
            <a:off x="2128914" y="4627629"/>
            <a:ext cx="1392393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Laminate Sheet</a:t>
            </a: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F3931E3F-5A4F-4257-8D6B-F7D19B76048C}"/>
              </a:ext>
            </a:extLst>
          </p:cNvPr>
          <p:cNvSpPr/>
          <p:nvPr/>
        </p:nvSpPr>
        <p:spPr>
          <a:xfrm>
            <a:off x="3642672" y="4643692"/>
            <a:ext cx="827561" cy="890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B017E40-80FB-4180-BCAB-DE270B910571}"/>
              </a:ext>
            </a:extLst>
          </p:cNvPr>
          <p:cNvSpPr txBox="1"/>
          <p:nvPr/>
        </p:nvSpPr>
        <p:spPr>
          <a:xfrm>
            <a:off x="3619760" y="5517715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DEDE069-CE1B-4BD4-B166-094BF9B64294}"/>
              </a:ext>
            </a:extLst>
          </p:cNvPr>
          <p:cNvSpPr txBox="1"/>
          <p:nvPr/>
        </p:nvSpPr>
        <p:spPr>
          <a:xfrm>
            <a:off x="4641861" y="551771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M3970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49F4297-1D30-48D3-B033-4A5545DCDB13}"/>
              </a:ext>
            </a:extLst>
          </p:cNvPr>
          <p:cNvSpPr txBox="1"/>
          <p:nvPr/>
        </p:nvSpPr>
        <p:spPr>
          <a:xfrm>
            <a:off x="8012596" y="5551208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M3930</a:t>
            </a: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F2DE9449-BDF4-4492-BFC6-103BDA5B38F9}"/>
              </a:ext>
            </a:extLst>
          </p:cNvPr>
          <p:cNvSpPr/>
          <p:nvPr/>
        </p:nvSpPr>
        <p:spPr>
          <a:xfrm>
            <a:off x="7985991" y="4643692"/>
            <a:ext cx="1392393" cy="92221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Melamine 10 mm</a:t>
            </a: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35E8512F-E6CB-4877-BC96-4F0CF0B20233}"/>
              </a:ext>
            </a:extLst>
          </p:cNvPr>
          <p:cNvSpPr/>
          <p:nvPr/>
        </p:nvSpPr>
        <p:spPr>
          <a:xfrm>
            <a:off x="10933007" y="4643692"/>
            <a:ext cx="827561" cy="890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Cut</a:t>
            </a: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D6E43961-BC60-412B-9363-1A0E4BA4635A}"/>
              </a:ext>
            </a:extLst>
          </p:cNvPr>
          <p:cNvSpPr/>
          <p:nvPr/>
        </p:nvSpPr>
        <p:spPr>
          <a:xfrm>
            <a:off x="9539435" y="4643692"/>
            <a:ext cx="1232521" cy="8900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Setup Cutting Machine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4B0D8D8-CE27-4628-83C7-6C601FCF2736}"/>
              </a:ext>
            </a:extLst>
          </p:cNvPr>
          <p:cNvSpPr txBox="1"/>
          <p:nvPr/>
        </p:nvSpPr>
        <p:spPr>
          <a:xfrm>
            <a:off x="10955120" y="5517715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300010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C9DFA0B-2DAD-4F78-B93B-B75214712143}"/>
              </a:ext>
            </a:extLst>
          </p:cNvPr>
          <p:cNvSpPr txBox="1"/>
          <p:nvPr/>
        </p:nvSpPr>
        <p:spPr>
          <a:xfrm>
            <a:off x="9555429" y="5542212"/>
            <a:ext cx="1100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O300010</a:t>
            </a:r>
          </a:p>
        </p:txBody>
      </p:sp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7315D02B-4747-45BD-AA4F-06384D8F49E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24557" y="3508709"/>
            <a:ext cx="327700" cy="191632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950F2D00-4E15-4881-B7B3-079F7A83076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071135" y="4466018"/>
            <a:ext cx="3759109" cy="1627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7B93E591-3D78-4A89-A051-B03404B28FBE}"/>
              </a:ext>
            </a:extLst>
          </p:cNvPr>
          <p:cNvCxnSpPr>
            <a:cxnSpLocks/>
            <a:endCxn id="94" idx="0"/>
          </p:cNvCxnSpPr>
          <p:nvPr/>
        </p:nvCxnSpPr>
        <p:spPr>
          <a:xfrm>
            <a:off x="2825111" y="4466018"/>
            <a:ext cx="0" cy="16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EB83E3E8-DD88-49F8-AA82-1A2B1C690E8D}"/>
              </a:ext>
            </a:extLst>
          </p:cNvPr>
          <p:cNvCxnSpPr>
            <a:cxnSpLocks/>
            <a:endCxn id="90" idx="0"/>
          </p:cNvCxnSpPr>
          <p:nvPr/>
        </p:nvCxnSpPr>
        <p:spPr>
          <a:xfrm>
            <a:off x="5401511" y="4472522"/>
            <a:ext cx="0" cy="155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or: Elbow 139">
            <a:extLst>
              <a:ext uri="{FF2B5EF4-FFF2-40B4-BE49-F238E27FC236}">
                <a16:creationId xmlns:a16="http://schemas.microsoft.com/office/drawing/2014/main" id="{C3A8B3D5-647D-47BB-BF58-91573BA32897}"/>
              </a:ext>
            </a:extLst>
          </p:cNvPr>
          <p:cNvCxnSpPr/>
          <p:nvPr/>
        </p:nvCxnSpPr>
        <p:spPr>
          <a:xfrm rot="16200000" flipH="1">
            <a:off x="9888333" y="3185236"/>
            <a:ext cx="340670" cy="257624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F585FB3E-68C3-450B-966E-2520FDA0646E}"/>
              </a:ext>
            </a:extLst>
          </p:cNvPr>
          <p:cNvCxnSpPr>
            <a:cxnSpLocks/>
            <a:endCxn id="119" idx="0"/>
          </p:cNvCxnSpPr>
          <p:nvPr/>
        </p:nvCxnSpPr>
        <p:spPr>
          <a:xfrm flipH="1">
            <a:off x="10155696" y="4488585"/>
            <a:ext cx="6119" cy="155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510EA95F-28EC-418B-9532-44B44CD2D54B}"/>
              </a:ext>
            </a:extLst>
          </p:cNvPr>
          <p:cNvCxnSpPr/>
          <p:nvPr/>
        </p:nvCxnSpPr>
        <p:spPr>
          <a:xfrm>
            <a:off x="8771258" y="4472522"/>
            <a:ext cx="0" cy="171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95F2D578-F178-4AC6-BE23-E6FB9C3E36F9}"/>
              </a:ext>
            </a:extLst>
          </p:cNvPr>
          <p:cNvSpPr/>
          <p:nvPr/>
        </p:nvSpPr>
        <p:spPr>
          <a:xfrm>
            <a:off x="103909" y="1804805"/>
            <a:ext cx="1872827" cy="1041047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Chipboard based Panel Hestia</a:t>
            </a:r>
          </a:p>
          <a:p>
            <a:pPr algn="ctr"/>
            <a:r>
              <a:rPr lang="en-US" sz="1400" dirty="0"/>
              <a:t>Bottom/Left/Right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D347D466-C133-479B-81BB-A38A9DCD5E45}"/>
              </a:ext>
            </a:extLst>
          </p:cNvPr>
          <p:cNvSpPr/>
          <p:nvPr/>
        </p:nvSpPr>
        <p:spPr>
          <a:xfrm>
            <a:off x="2030256" y="1804805"/>
            <a:ext cx="124015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Top Pieces Hestia (Pine)</a:t>
            </a:r>
          </a:p>
          <a:p>
            <a:pPr algn="ctr"/>
            <a:r>
              <a:rPr lang="en-US" sz="1400" dirty="0"/>
              <a:t>Back/Front</a:t>
            </a:r>
          </a:p>
        </p:txBody>
      </p: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id="{92039EB9-7AD9-4935-B573-DDB637356D2C}"/>
              </a:ext>
            </a:extLst>
          </p:cNvPr>
          <p:cNvCxnSpPr>
            <a:cxnSpLocks/>
          </p:cNvCxnSpPr>
          <p:nvPr/>
        </p:nvCxnSpPr>
        <p:spPr>
          <a:xfrm>
            <a:off x="6146304" y="1444468"/>
            <a:ext cx="5413616" cy="3488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33A9D841-0867-45F8-B21C-A9998754A574}"/>
              </a:ext>
            </a:extLst>
          </p:cNvPr>
          <p:cNvSpPr/>
          <p:nvPr/>
        </p:nvSpPr>
        <p:spPr>
          <a:xfrm>
            <a:off x="11063317" y="1804805"/>
            <a:ext cx="993207" cy="1040380"/>
          </a:xfrm>
          <a:prstGeom prst="roundRect">
            <a:avLst>
              <a:gd name="adj" fmla="val 1967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Mount</a:t>
            </a: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BBE149AC-A228-4B11-A181-633991D73371}"/>
              </a:ext>
            </a:extLst>
          </p:cNvPr>
          <p:cNvSpPr/>
          <p:nvPr/>
        </p:nvSpPr>
        <p:spPr>
          <a:xfrm>
            <a:off x="5333228" y="1804805"/>
            <a:ext cx="1089676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Back Plate Masonite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05D954C0-1D33-438A-8079-F8A5D3A7B1F2}"/>
              </a:ext>
            </a:extLst>
          </p:cNvPr>
          <p:cNvSpPr/>
          <p:nvPr/>
        </p:nvSpPr>
        <p:spPr>
          <a:xfrm>
            <a:off x="7523385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Drawer Hestia</a:t>
            </a:r>
          </a:p>
          <a:p>
            <a:pPr algn="ctr"/>
            <a:r>
              <a:rPr lang="en-US" sz="1400" dirty="0"/>
              <a:t>1 - 5</a:t>
            </a: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B18CD006-3CC5-475C-91AB-AF556B4EBFAB}"/>
              </a:ext>
            </a:extLst>
          </p:cNvPr>
          <p:cNvSpPr/>
          <p:nvPr/>
        </p:nvSpPr>
        <p:spPr>
          <a:xfrm>
            <a:off x="9617307" y="1804805"/>
            <a:ext cx="1392493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Leveling Leg Kitchen Cabinet</a:t>
            </a:r>
          </a:p>
        </p:txBody>
      </p: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id="{A06D8A4E-EDD8-4B40-9AA7-288C6009FBA6}"/>
              </a:ext>
            </a:extLst>
          </p:cNvPr>
          <p:cNvCxnSpPr>
            <a:cxnSpLocks/>
            <a:endCxn id="103" idx="0"/>
          </p:cNvCxnSpPr>
          <p:nvPr/>
        </p:nvCxnSpPr>
        <p:spPr>
          <a:xfrm rot="5400000">
            <a:off x="7840872" y="1625570"/>
            <a:ext cx="358470" cy="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977F31ED-AE40-47DE-A5CF-C8D4E6FFD1BE}"/>
              </a:ext>
            </a:extLst>
          </p:cNvPr>
          <p:cNvCxnSpPr>
            <a:cxnSpLocks/>
            <a:endCxn id="99" idx="0"/>
          </p:cNvCxnSpPr>
          <p:nvPr/>
        </p:nvCxnSpPr>
        <p:spPr>
          <a:xfrm>
            <a:off x="2650334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F9893865-DB8E-4EC2-B255-C5F2E0ED6AE4}"/>
              </a:ext>
            </a:extLst>
          </p:cNvPr>
          <p:cNvCxnSpPr>
            <a:cxnSpLocks/>
            <a:endCxn id="102" idx="0"/>
          </p:cNvCxnSpPr>
          <p:nvPr/>
        </p:nvCxnSpPr>
        <p:spPr>
          <a:xfrm>
            <a:off x="5878066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A7BD8102-07DB-4E8D-9423-B0F2A94FFFE0}"/>
              </a:ext>
            </a:extLst>
          </p:cNvPr>
          <p:cNvSpPr txBox="1"/>
          <p:nvPr/>
        </p:nvSpPr>
        <p:spPr>
          <a:xfrm>
            <a:off x="11060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300050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8E39C22-73CD-4784-AB0D-FCB683B6A538}"/>
              </a:ext>
            </a:extLst>
          </p:cNvPr>
          <p:cNvSpPr txBox="1"/>
          <p:nvPr/>
        </p:nvSpPr>
        <p:spPr>
          <a:xfrm>
            <a:off x="95783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M3395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656AB002-E307-440D-A658-419D4BA5C9BC}"/>
              </a:ext>
            </a:extLst>
          </p:cNvPr>
          <p:cNvSpPr txBox="1"/>
          <p:nvPr/>
        </p:nvSpPr>
        <p:spPr>
          <a:xfrm>
            <a:off x="7576781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M3355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2EC7ED2-F168-4030-B302-5EECA1EC0343}"/>
              </a:ext>
            </a:extLst>
          </p:cNvPr>
          <p:cNvSpPr txBox="1"/>
          <p:nvPr/>
        </p:nvSpPr>
        <p:spPr>
          <a:xfrm>
            <a:off x="5407695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M3320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4BEB57AA-973F-4725-B6BF-111FBA86A44E}"/>
              </a:ext>
            </a:extLst>
          </p:cNvPr>
          <p:cNvSpPr txBox="1"/>
          <p:nvPr/>
        </p:nvSpPr>
        <p:spPr>
          <a:xfrm>
            <a:off x="2006443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M3330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B8F1376-D4C8-4DEB-8D06-02A297A424BD}"/>
              </a:ext>
            </a:extLst>
          </p:cNvPr>
          <p:cNvSpPr txBox="1"/>
          <p:nvPr/>
        </p:nvSpPr>
        <p:spPr>
          <a:xfrm>
            <a:off x="95542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M3305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8486148-8691-4A2B-9F0F-FF2B64709032}"/>
              </a:ext>
            </a:extLst>
          </p:cNvPr>
          <p:cNvSpPr/>
          <p:nvPr/>
        </p:nvSpPr>
        <p:spPr>
          <a:xfrm>
            <a:off x="3323932" y="1804805"/>
            <a:ext cx="94793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Hestia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2180C395-DC53-4B17-A7A4-69D26350D663}"/>
              </a:ext>
            </a:extLst>
          </p:cNvPr>
          <p:cNvSpPr/>
          <p:nvPr/>
        </p:nvSpPr>
        <p:spPr>
          <a:xfrm>
            <a:off x="4325390" y="1804805"/>
            <a:ext cx="954318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</a:t>
            </a:r>
          </a:p>
          <a:p>
            <a:pPr algn="ctr"/>
            <a:r>
              <a:rPr lang="en-US" sz="1400" dirty="0"/>
              <a:t>Door Hinge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3DFD09FB-5DEB-4F4C-9D36-8D8F2070DF3F}"/>
              </a:ext>
            </a:extLst>
          </p:cNvPr>
          <p:cNvSpPr/>
          <p:nvPr/>
        </p:nvSpPr>
        <p:spPr>
          <a:xfrm>
            <a:off x="8570346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Cabinet Handle</a:t>
            </a:r>
          </a:p>
        </p:txBody>
      </p:sp>
      <p:sp>
        <p:nvSpPr>
          <p:cNvPr id="126" name="Rectangle: Rounded Corners 125">
            <a:extLst>
              <a:ext uri="{FF2B5EF4-FFF2-40B4-BE49-F238E27FC236}">
                <a16:creationId xmlns:a16="http://schemas.microsoft.com/office/drawing/2014/main" id="{8A4EC0D1-D939-48BC-BF5B-BAC108FE08C5}"/>
              </a:ext>
            </a:extLst>
          </p:cNvPr>
          <p:cNvSpPr/>
          <p:nvPr/>
        </p:nvSpPr>
        <p:spPr>
          <a:xfrm>
            <a:off x="6476424" y="1804805"/>
            <a:ext cx="993441" cy="1041048"/>
          </a:xfrm>
          <a:prstGeom prst="roundRect">
            <a:avLst/>
          </a:prstGeom>
          <a:solidFill>
            <a:srgbClr val="436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Shelf Cabinet Hestia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7D8B806-2FB8-410A-86DB-20B9C12381A5}"/>
              </a:ext>
            </a:extLst>
          </p:cNvPr>
          <p:cNvSpPr txBox="1"/>
          <p:nvPr/>
        </p:nvSpPr>
        <p:spPr>
          <a:xfrm>
            <a:off x="334060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M3340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B8C783D-2F0A-44B8-A0D6-8014660CA26A}"/>
              </a:ext>
            </a:extLst>
          </p:cNvPr>
          <p:cNvSpPr txBox="1"/>
          <p:nvPr/>
        </p:nvSpPr>
        <p:spPr>
          <a:xfrm>
            <a:off x="4382529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M3385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98961073-1EBD-4B51-B171-2D5E519C28BC}"/>
              </a:ext>
            </a:extLst>
          </p:cNvPr>
          <p:cNvSpPr txBox="1"/>
          <p:nvPr/>
        </p:nvSpPr>
        <p:spPr>
          <a:xfrm>
            <a:off x="6555294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M33455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C676A08-0E3C-4525-A0BB-ACE28C137800}"/>
              </a:ext>
            </a:extLst>
          </p:cNvPr>
          <p:cNvSpPr txBox="1"/>
          <p:nvPr/>
        </p:nvSpPr>
        <p:spPr>
          <a:xfrm>
            <a:off x="8584368" y="283811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M3375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6D77F6EA-03B6-4569-9A5F-ED1B3F1523BB}"/>
              </a:ext>
            </a:extLst>
          </p:cNvPr>
          <p:cNvCxnSpPr>
            <a:cxnSpLocks/>
          </p:cNvCxnSpPr>
          <p:nvPr/>
        </p:nvCxnSpPr>
        <p:spPr>
          <a:xfrm>
            <a:off x="3836088" y="1451162"/>
            <a:ext cx="0" cy="348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78172F50-978A-4AE9-A5EE-F18B23EB79D9}"/>
              </a:ext>
            </a:extLst>
          </p:cNvPr>
          <p:cNvCxnSpPr>
            <a:cxnSpLocks/>
          </p:cNvCxnSpPr>
          <p:nvPr/>
        </p:nvCxnSpPr>
        <p:spPr>
          <a:xfrm>
            <a:off x="4865782" y="1446333"/>
            <a:ext cx="0" cy="3584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59DDE512-ADF2-4173-894F-4C32DD3FFFDF}"/>
              </a:ext>
            </a:extLst>
          </p:cNvPr>
          <p:cNvCxnSpPr>
            <a:cxnSpLocks/>
          </p:cNvCxnSpPr>
          <p:nvPr/>
        </p:nvCxnSpPr>
        <p:spPr>
          <a:xfrm>
            <a:off x="7012494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8E47C031-0938-4A22-B6E3-FAC3D4F723A0}"/>
              </a:ext>
            </a:extLst>
          </p:cNvPr>
          <p:cNvCxnSpPr>
            <a:cxnSpLocks/>
          </p:cNvCxnSpPr>
          <p:nvPr/>
        </p:nvCxnSpPr>
        <p:spPr>
          <a:xfrm>
            <a:off x="9080297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B26F29C6-44F1-422B-993E-6DC2A3D7998F}"/>
              </a:ext>
            </a:extLst>
          </p:cNvPr>
          <p:cNvCxnSpPr>
            <a:cxnSpLocks/>
          </p:cNvCxnSpPr>
          <p:nvPr/>
        </p:nvCxnSpPr>
        <p:spPr>
          <a:xfrm>
            <a:off x="10325153" y="1444468"/>
            <a:ext cx="0" cy="369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or: Elbow 138">
            <a:extLst>
              <a:ext uri="{FF2B5EF4-FFF2-40B4-BE49-F238E27FC236}">
                <a16:creationId xmlns:a16="http://schemas.microsoft.com/office/drawing/2014/main" id="{D5315EA3-62F2-42E6-A5B7-48079B532453}"/>
              </a:ext>
            </a:extLst>
          </p:cNvPr>
          <p:cNvCxnSpPr>
            <a:cxnSpLocks/>
          </p:cNvCxnSpPr>
          <p:nvPr/>
        </p:nvCxnSpPr>
        <p:spPr>
          <a:xfrm rot="5400000">
            <a:off x="3235408" y="-1106093"/>
            <a:ext cx="715813" cy="51059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7B012779-70A8-4DC6-9611-17C060A11D56}"/>
              </a:ext>
            </a:extLst>
          </p:cNvPr>
          <p:cNvCxnSpPr>
            <a:cxnSpLocks/>
            <a:endCxn id="95" idx="0"/>
          </p:cNvCxnSpPr>
          <p:nvPr/>
        </p:nvCxnSpPr>
        <p:spPr>
          <a:xfrm>
            <a:off x="4054433" y="4467805"/>
            <a:ext cx="2020" cy="175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754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/>
      <p:bldP spid="45" grpId="0"/>
      <p:bldP spid="46" grpId="0" animBg="1"/>
      <p:bldP spid="48" grpId="0" animBg="1"/>
      <p:bldP spid="52" grpId="0"/>
      <p:bldP spid="53" grpId="0"/>
      <p:bldP spid="80" grpId="0" animBg="1"/>
      <p:bldP spid="81" grpId="0" animBg="1"/>
      <p:bldP spid="82" grpId="0" animBg="1"/>
      <p:bldP spid="85" grpId="0"/>
      <p:bldP spid="86" grpId="0"/>
      <p:bldP spid="87" grpId="0"/>
      <p:bldP spid="90" grpId="0" animBg="1"/>
      <p:bldP spid="91" grpId="0" animBg="1"/>
      <p:bldP spid="92" grpId="0"/>
      <p:bldP spid="93" grpId="0"/>
      <p:bldP spid="94" grpId="0" animBg="1"/>
      <p:bldP spid="95" grpId="0" animBg="1"/>
      <p:bldP spid="96" grpId="0"/>
      <p:bldP spid="97" grpId="0"/>
      <p:bldP spid="116" grpId="0"/>
      <p:bldP spid="117" grpId="0" animBg="1"/>
      <p:bldP spid="118" grpId="0" animBg="1"/>
      <p:bldP spid="119" grpId="0" animBg="1"/>
      <p:bldP spid="120" grpId="0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Master &amp; Item Structure – Intelligent</a:t>
            </a:r>
          </a:p>
        </p:txBody>
      </p:sp>
      <p:sp>
        <p:nvSpPr>
          <p:cNvPr id="3" name="Rektangel 3"/>
          <p:cNvSpPr/>
          <p:nvPr/>
        </p:nvSpPr>
        <p:spPr>
          <a:xfrm>
            <a:off x="5376022" y="357185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Master 2200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Jacket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7661714" y="2429010"/>
            <a:ext cx="1214973" cy="1785697"/>
            <a:chOff x="6238884" y="2000240"/>
            <a:chExt cx="1785950" cy="1785950"/>
          </a:xfrm>
          <a:solidFill>
            <a:srgbClr val="3DB4C0"/>
          </a:solidFill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Color Table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5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7" y="2214555"/>
              <a:ext cx="1214447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White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1"/>
              <a:ext cx="571503" cy="14287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Blue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Yellow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Brown</a:t>
              </a:r>
            </a:p>
          </p:txBody>
        </p:sp>
        <p:sp>
          <p:nvSpPr>
            <p:cNvPr id="55" name="Rektangel 59"/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56" name="Rektangel 60"/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Sand</a:t>
              </a:r>
            </a:p>
          </p:txBody>
        </p:sp>
        <p:sp>
          <p:nvSpPr>
            <p:cNvPr id="57" name="Rektangel 61"/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58" name="Rektangel 62"/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Green</a:t>
              </a:r>
            </a:p>
          </p:txBody>
        </p:sp>
        <p:sp>
          <p:nvSpPr>
            <p:cNvPr id="59" name="Rektangel 63"/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60" name="Rektangel 64"/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Red</a:t>
              </a:r>
            </a:p>
          </p:txBody>
        </p:sp>
        <p:sp>
          <p:nvSpPr>
            <p:cNvPr id="61" name="Rektangel 65"/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62" name="Rektangel 66"/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Purple</a:t>
              </a:r>
            </a:p>
          </p:txBody>
        </p:sp>
        <p:sp>
          <p:nvSpPr>
            <p:cNvPr id="63" name="Rektangel 67"/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64" name="Rektangel 68"/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Grey</a:t>
              </a:r>
            </a:p>
          </p:txBody>
        </p:sp>
        <p:sp>
          <p:nvSpPr>
            <p:cNvPr id="65" name="Rektangel 69"/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92</a:t>
              </a:r>
            </a:p>
          </p:txBody>
        </p:sp>
        <p:sp>
          <p:nvSpPr>
            <p:cNvPr id="66" name="Rektangel 70"/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Charcoal</a:t>
              </a:r>
            </a:p>
          </p:txBody>
        </p:sp>
        <p:sp>
          <p:nvSpPr>
            <p:cNvPr id="67" name="Rektangel 71"/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99</a:t>
              </a:r>
            </a:p>
          </p:txBody>
        </p:sp>
        <p:sp>
          <p:nvSpPr>
            <p:cNvPr id="68" name="Rektangel 72"/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Black</a:t>
              </a:r>
            </a:p>
          </p:txBody>
        </p:sp>
      </p:grpSp>
      <p:grpSp>
        <p:nvGrpSpPr>
          <p:cNvPr id="69" name="Gruppe 98"/>
          <p:cNvGrpSpPr/>
          <p:nvPr/>
        </p:nvGrpSpPr>
        <p:grpSpPr>
          <a:xfrm>
            <a:off x="7661714" y="4571847"/>
            <a:ext cx="1214973" cy="1214273"/>
            <a:chOff x="6453198" y="4143380"/>
            <a:chExt cx="1785950" cy="1214446"/>
          </a:xfrm>
          <a:solidFill>
            <a:srgbClr val="3DB4C0"/>
          </a:solidFill>
        </p:grpSpPr>
        <p:sp>
          <p:nvSpPr>
            <p:cNvPr id="70" name="Rektangel 75"/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Size Table</a:t>
              </a:r>
            </a:p>
          </p:txBody>
        </p:sp>
        <p:sp>
          <p:nvSpPr>
            <p:cNvPr id="71" name="Rektangel 76"/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2" name="Rektangel 77"/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3" name="Rektangel 78"/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4" name="Rektangel 79"/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5" name="Rektangel 80"/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6" name="Rektangel 81"/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7" name="Rektangel 82"/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8" name="Rektangel 83"/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9" name="Rektangel 84"/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0" name="Rektangel 85"/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1" name="Rektangel 86"/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2" name="Rektangel 87"/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3" name="Rektangel 88"/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  <p:sp>
          <p:nvSpPr>
            <p:cNvPr id="84" name="Rektangel 89"/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</p:grp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7161720" y="2536152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7161720" y="3857568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7" name="Rektangel 106"/>
          <p:cNvSpPr/>
          <p:nvPr/>
        </p:nvSpPr>
        <p:spPr>
          <a:xfrm>
            <a:off x="739196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VarDim Types are selected in the VarDim Master</a:t>
            </a:r>
          </a:p>
        </p:txBody>
      </p:sp>
      <p:pic>
        <p:nvPicPr>
          <p:cNvPr id="5" name="Picture 4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E382C54C-C417-938E-1B0C-716751386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1690688"/>
            <a:ext cx="3048000" cy="4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17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Master &amp; Item Structure – Intelligent</a:t>
            </a:r>
          </a:p>
        </p:txBody>
      </p:sp>
      <p:sp>
        <p:nvSpPr>
          <p:cNvPr id="3" name="Rektangel 3"/>
          <p:cNvSpPr/>
          <p:nvPr/>
        </p:nvSpPr>
        <p:spPr>
          <a:xfrm>
            <a:off x="5376022" y="357185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Master 2200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Jacket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7661714" y="2429010"/>
            <a:ext cx="1214973" cy="1785697"/>
            <a:chOff x="6238884" y="2000240"/>
            <a:chExt cx="1785950" cy="1785950"/>
          </a:xfrm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Color Table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8" y="221455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White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Blue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Yellow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Brown</a:t>
              </a:r>
            </a:p>
          </p:txBody>
        </p:sp>
        <p:sp>
          <p:nvSpPr>
            <p:cNvPr id="55" name="Rektangel 59"/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56" name="Rektangel 60"/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Sand</a:t>
              </a:r>
            </a:p>
          </p:txBody>
        </p:sp>
        <p:sp>
          <p:nvSpPr>
            <p:cNvPr id="57" name="Rektangel 61"/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58" name="Rektangel 62"/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Green</a:t>
              </a:r>
            </a:p>
          </p:txBody>
        </p:sp>
        <p:sp>
          <p:nvSpPr>
            <p:cNvPr id="59" name="Rektangel 63"/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60" name="Rektangel 64"/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Red</a:t>
              </a:r>
            </a:p>
          </p:txBody>
        </p:sp>
        <p:sp>
          <p:nvSpPr>
            <p:cNvPr id="61" name="Rektangel 65"/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62" name="Rektangel 66"/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Purple</a:t>
              </a:r>
            </a:p>
          </p:txBody>
        </p:sp>
        <p:sp>
          <p:nvSpPr>
            <p:cNvPr id="63" name="Rektangel 67"/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64" name="Rektangel 68"/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Grey</a:t>
              </a:r>
            </a:p>
          </p:txBody>
        </p:sp>
        <p:sp>
          <p:nvSpPr>
            <p:cNvPr id="65" name="Rektangel 69"/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92</a:t>
              </a:r>
            </a:p>
          </p:txBody>
        </p:sp>
        <p:sp>
          <p:nvSpPr>
            <p:cNvPr id="66" name="Rektangel 70"/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Charcoal</a:t>
              </a:r>
            </a:p>
          </p:txBody>
        </p:sp>
        <p:sp>
          <p:nvSpPr>
            <p:cNvPr id="67" name="Rektangel 71"/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99</a:t>
              </a:r>
            </a:p>
          </p:txBody>
        </p:sp>
        <p:sp>
          <p:nvSpPr>
            <p:cNvPr id="68" name="Rektangel 72"/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Black</a:t>
              </a:r>
            </a:p>
          </p:txBody>
        </p:sp>
      </p:grpSp>
      <p:grpSp>
        <p:nvGrpSpPr>
          <p:cNvPr id="69" name="Gruppe 98"/>
          <p:cNvGrpSpPr/>
          <p:nvPr/>
        </p:nvGrpSpPr>
        <p:grpSpPr>
          <a:xfrm>
            <a:off x="7661714" y="4571847"/>
            <a:ext cx="1214973" cy="1214273"/>
            <a:chOff x="6453198" y="4143380"/>
            <a:chExt cx="1785950" cy="1214446"/>
          </a:xfrm>
        </p:grpSpPr>
        <p:sp>
          <p:nvSpPr>
            <p:cNvPr id="70" name="Rektangel 75"/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Size Table</a:t>
              </a:r>
            </a:p>
          </p:txBody>
        </p:sp>
        <p:sp>
          <p:nvSpPr>
            <p:cNvPr id="71" name="Rektangel 76"/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2" name="Rektangel 77"/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3" name="Rektangel 78"/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4" name="Rektangel 79"/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5" name="Rektangel 80"/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6" name="Rektangel 81"/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7" name="Rektangel 82"/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8" name="Rektangel 83"/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9" name="Rektangel 84"/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0" name="Rektangel 85"/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1" name="Rektangel 86"/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2" name="Rektangel 87"/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3" name="Rektangel 88"/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  <p:sp>
          <p:nvSpPr>
            <p:cNvPr id="84" name="Rektangel 89"/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</p:grp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7161720" y="2536152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7161720" y="3857568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7" name="Rektangel 106"/>
          <p:cNvSpPr/>
          <p:nvPr/>
        </p:nvSpPr>
        <p:spPr>
          <a:xfrm>
            <a:off x="739196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VarDim Types are selected in the VarDim Master</a:t>
            </a:r>
          </a:p>
        </p:txBody>
      </p:sp>
      <p:sp>
        <p:nvSpPr>
          <p:cNvPr id="122" name="Rektangel 190"/>
          <p:cNvSpPr/>
          <p:nvPr/>
        </p:nvSpPr>
        <p:spPr>
          <a:xfrm>
            <a:off x="903480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options are selected</a:t>
            </a:r>
          </a:p>
        </p:txBody>
      </p:sp>
      <p:sp>
        <p:nvSpPr>
          <p:cNvPr id="126" name="Rektangel 194"/>
          <p:cNvSpPr/>
          <p:nvPr/>
        </p:nvSpPr>
        <p:spPr>
          <a:xfrm>
            <a:off x="9092682" y="4571847"/>
            <a:ext cx="1499985" cy="21428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Valid Size Options</a:t>
            </a:r>
          </a:p>
        </p:txBody>
      </p:sp>
      <p:sp>
        <p:nvSpPr>
          <p:cNvPr id="127" name="Rektangel 195"/>
          <p:cNvSpPr/>
          <p:nvPr/>
        </p:nvSpPr>
        <p:spPr>
          <a:xfrm>
            <a:off x="9449821" y="4786131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8" name="Rektangel 196"/>
          <p:cNvSpPr/>
          <p:nvPr/>
        </p:nvSpPr>
        <p:spPr>
          <a:xfrm>
            <a:off x="9949816" y="4786131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9" name="Rektangel 197"/>
          <p:cNvSpPr/>
          <p:nvPr/>
        </p:nvSpPr>
        <p:spPr>
          <a:xfrm>
            <a:off x="9449821" y="4928986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0" name="Rektangel 198"/>
          <p:cNvSpPr/>
          <p:nvPr/>
        </p:nvSpPr>
        <p:spPr>
          <a:xfrm>
            <a:off x="9949816" y="4928986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1" name="Rektangel 199"/>
          <p:cNvSpPr/>
          <p:nvPr/>
        </p:nvSpPr>
        <p:spPr>
          <a:xfrm>
            <a:off x="9449821" y="5071842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2" name="Rektangel 200"/>
          <p:cNvSpPr/>
          <p:nvPr/>
        </p:nvSpPr>
        <p:spPr>
          <a:xfrm>
            <a:off x="9949816" y="5071842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3" name="Rektangel 201"/>
          <p:cNvSpPr/>
          <p:nvPr/>
        </p:nvSpPr>
        <p:spPr>
          <a:xfrm>
            <a:off x="9449821" y="5214697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4" name="Rektangel 202"/>
          <p:cNvSpPr/>
          <p:nvPr/>
        </p:nvSpPr>
        <p:spPr>
          <a:xfrm>
            <a:off x="9949816" y="5214697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5" name="Rektangel 203"/>
          <p:cNvSpPr/>
          <p:nvPr/>
        </p:nvSpPr>
        <p:spPr>
          <a:xfrm>
            <a:off x="9449821" y="5357554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6" name="Rektangel 204"/>
          <p:cNvSpPr/>
          <p:nvPr/>
        </p:nvSpPr>
        <p:spPr>
          <a:xfrm>
            <a:off x="9949816" y="5360999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7" name="Rektangel 205"/>
          <p:cNvSpPr/>
          <p:nvPr/>
        </p:nvSpPr>
        <p:spPr>
          <a:xfrm>
            <a:off x="9449821" y="5503854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8" name="Rektangel 206"/>
          <p:cNvSpPr/>
          <p:nvPr/>
        </p:nvSpPr>
        <p:spPr>
          <a:xfrm>
            <a:off x="9949816" y="5503854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9" name="Rektangel 207"/>
          <p:cNvSpPr/>
          <p:nvPr/>
        </p:nvSpPr>
        <p:spPr>
          <a:xfrm>
            <a:off x="9449821" y="5646710"/>
            <a:ext cx="49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0" name="Rektangel 208"/>
          <p:cNvSpPr/>
          <p:nvPr/>
        </p:nvSpPr>
        <p:spPr>
          <a:xfrm>
            <a:off x="9949816" y="5646710"/>
            <a:ext cx="64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1" name="Rektangel 209"/>
          <p:cNvSpPr/>
          <p:nvPr/>
        </p:nvSpPr>
        <p:spPr>
          <a:xfrm>
            <a:off x="9092681" y="4786131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2" name="Rektangel 210"/>
          <p:cNvSpPr/>
          <p:nvPr/>
        </p:nvSpPr>
        <p:spPr>
          <a:xfrm>
            <a:off x="9092681" y="4928986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3" name="Rektangel 211"/>
          <p:cNvSpPr/>
          <p:nvPr/>
        </p:nvSpPr>
        <p:spPr>
          <a:xfrm>
            <a:off x="9092681" y="5071842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4" name="Rektangel 212"/>
          <p:cNvSpPr/>
          <p:nvPr/>
        </p:nvSpPr>
        <p:spPr>
          <a:xfrm>
            <a:off x="9092681" y="5214697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5" name="Rektangel 213"/>
          <p:cNvSpPr/>
          <p:nvPr/>
        </p:nvSpPr>
        <p:spPr>
          <a:xfrm>
            <a:off x="9092681" y="5357554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6" name="Rektangel 214"/>
          <p:cNvSpPr/>
          <p:nvPr/>
        </p:nvSpPr>
        <p:spPr>
          <a:xfrm>
            <a:off x="9092681" y="5503854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7" name="Rektangel 215"/>
          <p:cNvSpPr/>
          <p:nvPr/>
        </p:nvSpPr>
        <p:spPr>
          <a:xfrm>
            <a:off x="9092681" y="5646710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810716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953572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096428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239283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382140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524995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667851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5" name="Straight Connector 4"/>
          <p:cNvCxnSpPr>
            <a:stCxn id="46" idx="3"/>
            <a:endCxn id="88" idx="1"/>
          </p:cNvCxnSpPr>
          <p:nvPr/>
        </p:nvCxnSpPr>
        <p:spPr>
          <a:xfrm>
            <a:off x="8876688" y="2536152"/>
            <a:ext cx="215994" cy="344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70" idx="3"/>
            <a:endCxn id="126" idx="1"/>
          </p:cNvCxnSpPr>
          <p:nvPr/>
        </p:nvCxnSpPr>
        <p:spPr>
          <a:xfrm>
            <a:off x="8876687" y="4678989"/>
            <a:ext cx="215995" cy="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ktangel 132"/>
          <p:cNvSpPr/>
          <p:nvPr/>
        </p:nvSpPr>
        <p:spPr>
          <a:xfrm>
            <a:off x="9092682" y="2429011"/>
            <a:ext cx="1499985" cy="214283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Valid Color Options</a:t>
            </a:r>
          </a:p>
        </p:txBody>
      </p:sp>
      <p:sp>
        <p:nvSpPr>
          <p:cNvPr id="167" name="Rektangel 133"/>
          <p:cNvSpPr/>
          <p:nvPr/>
        </p:nvSpPr>
        <p:spPr>
          <a:xfrm>
            <a:off x="9449821" y="2643294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  <p:sp>
        <p:nvSpPr>
          <p:cNvPr id="168" name="Rektangel 134"/>
          <p:cNvSpPr/>
          <p:nvPr/>
        </p:nvSpPr>
        <p:spPr>
          <a:xfrm>
            <a:off x="9929815" y="2646836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White</a:t>
            </a:r>
          </a:p>
        </p:txBody>
      </p:sp>
      <p:sp>
        <p:nvSpPr>
          <p:cNvPr id="169" name="Rektangel 135"/>
          <p:cNvSpPr/>
          <p:nvPr/>
        </p:nvSpPr>
        <p:spPr>
          <a:xfrm>
            <a:off x="9449821" y="2786150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20</a:t>
            </a:r>
          </a:p>
        </p:txBody>
      </p:sp>
      <p:sp>
        <p:nvSpPr>
          <p:cNvPr id="170" name="Rektangel 136"/>
          <p:cNvSpPr/>
          <p:nvPr/>
        </p:nvSpPr>
        <p:spPr>
          <a:xfrm>
            <a:off x="9929816" y="2786150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Blue</a:t>
            </a:r>
          </a:p>
        </p:txBody>
      </p:sp>
      <p:sp>
        <p:nvSpPr>
          <p:cNvPr id="171" name="Rektangel 137"/>
          <p:cNvSpPr/>
          <p:nvPr/>
        </p:nvSpPr>
        <p:spPr>
          <a:xfrm>
            <a:off x="9449821" y="2929006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30</a:t>
            </a:r>
          </a:p>
        </p:txBody>
      </p:sp>
      <p:sp>
        <p:nvSpPr>
          <p:cNvPr id="172" name="Rektangel 138"/>
          <p:cNvSpPr/>
          <p:nvPr/>
        </p:nvSpPr>
        <p:spPr>
          <a:xfrm>
            <a:off x="9929816" y="2929006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Yellow</a:t>
            </a:r>
          </a:p>
        </p:txBody>
      </p:sp>
      <p:sp>
        <p:nvSpPr>
          <p:cNvPr id="173" name="Rektangel 139"/>
          <p:cNvSpPr/>
          <p:nvPr/>
        </p:nvSpPr>
        <p:spPr>
          <a:xfrm>
            <a:off x="9449821" y="3071862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74" name="Rektangel 140"/>
          <p:cNvSpPr/>
          <p:nvPr/>
        </p:nvSpPr>
        <p:spPr>
          <a:xfrm>
            <a:off x="9929816" y="3071862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Brown</a:t>
            </a:r>
          </a:p>
        </p:txBody>
      </p:sp>
      <p:sp>
        <p:nvSpPr>
          <p:cNvPr id="175" name="Rektangel 141"/>
          <p:cNvSpPr/>
          <p:nvPr/>
        </p:nvSpPr>
        <p:spPr>
          <a:xfrm>
            <a:off x="9449821" y="3214717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50</a:t>
            </a:r>
          </a:p>
        </p:txBody>
      </p:sp>
      <p:sp>
        <p:nvSpPr>
          <p:cNvPr id="176" name="Rektangel 142"/>
          <p:cNvSpPr/>
          <p:nvPr/>
        </p:nvSpPr>
        <p:spPr>
          <a:xfrm>
            <a:off x="9929816" y="3214717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Sand</a:t>
            </a:r>
          </a:p>
        </p:txBody>
      </p:sp>
      <p:sp>
        <p:nvSpPr>
          <p:cNvPr id="177" name="Rektangel 143"/>
          <p:cNvSpPr/>
          <p:nvPr/>
        </p:nvSpPr>
        <p:spPr>
          <a:xfrm>
            <a:off x="9449821" y="3357573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60</a:t>
            </a:r>
          </a:p>
        </p:txBody>
      </p:sp>
      <p:sp>
        <p:nvSpPr>
          <p:cNvPr id="178" name="Rektangel 144"/>
          <p:cNvSpPr/>
          <p:nvPr/>
        </p:nvSpPr>
        <p:spPr>
          <a:xfrm>
            <a:off x="9929816" y="3357573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Green</a:t>
            </a:r>
          </a:p>
        </p:txBody>
      </p:sp>
      <p:sp>
        <p:nvSpPr>
          <p:cNvPr id="179" name="Rektangel 145"/>
          <p:cNvSpPr/>
          <p:nvPr/>
        </p:nvSpPr>
        <p:spPr>
          <a:xfrm>
            <a:off x="9449821" y="3500429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70</a:t>
            </a:r>
          </a:p>
        </p:txBody>
      </p:sp>
      <p:sp>
        <p:nvSpPr>
          <p:cNvPr id="180" name="Rektangel 146"/>
          <p:cNvSpPr/>
          <p:nvPr/>
        </p:nvSpPr>
        <p:spPr>
          <a:xfrm>
            <a:off x="9929816" y="3500429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Red</a:t>
            </a:r>
          </a:p>
        </p:txBody>
      </p:sp>
      <p:sp>
        <p:nvSpPr>
          <p:cNvPr id="181" name="Rektangel 147"/>
          <p:cNvSpPr/>
          <p:nvPr/>
        </p:nvSpPr>
        <p:spPr>
          <a:xfrm>
            <a:off x="9449821" y="3643284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80</a:t>
            </a:r>
          </a:p>
        </p:txBody>
      </p:sp>
      <p:sp>
        <p:nvSpPr>
          <p:cNvPr id="182" name="Rektangel 148"/>
          <p:cNvSpPr/>
          <p:nvPr/>
        </p:nvSpPr>
        <p:spPr>
          <a:xfrm>
            <a:off x="9929816" y="3643284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Purple</a:t>
            </a:r>
          </a:p>
        </p:txBody>
      </p:sp>
      <p:sp>
        <p:nvSpPr>
          <p:cNvPr id="183" name="Rektangel 149"/>
          <p:cNvSpPr/>
          <p:nvPr/>
        </p:nvSpPr>
        <p:spPr>
          <a:xfrm>
            <a:off x="9449821" y="3786140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90</a:t>
            </a:r>
          </a:p>
        </p:txBody>
      </p:sp>
      <p:sp>
        <p:nvSpPr>
          <p:cNvPr id="184" name="Rektangel 150"/>
          <p:cNvSpPr/>
          <p:nvPr/>
        </p:nvSpPr>
        <p:spPr>
          <a:xfrm>
            <a:off x="9929816" y="3786140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Grey</a:t>
            </a:r>
          </a:p>
        </p:txBody>
      </p:sp>
      <p:sp>
        <p:nvSpPr>
          <p:cNvPr id="185" name="Rektangel 151"/>
          <p:cNvSpPr/>
          <p:nvPr/>
        </p:nvSpPr>
        <p:spPr>
          <a:xfrm>
            <a:off x="9449821" y="3928996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92</a:t>
            </a:r>
          </a:p>
        </p:txBody>
      </p:sp>
      <p:sp>
        <p:nvSpPr>
          <p:cNvPr id="186" name="Rektangel 152"/>
          <p:cNvSpPr/>
          <p:nvPr/>
        </p:nvSpPr>
        <p:spPr>
          <a:xfrm>
            <a:off x="9929816" y="3928996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Charcoal</a:t>
            </a:r>
          </a:p>
        </p:txBody>
      </p:sp>
      <p:sp>
        <p:nvSpPr>
          <p:cNvPr id="187" name="Rektangel 153"/>
          <p:cNvSpPr/>
          <p:nvPr/>
        </p:nvSpPr>
        <p:spPr>
          <a:xfrm>
            <a:off x="9449821" y="4071852"/>
            <a:ext cx="479995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99</a:t>
            </a:r>
          </a:p>
        </p:txBody>
      </p:sp>
      <p:sp>
        <p:nvSpPr>
          <p:cNvPr id="188" name="Rektangel 154"/>
          <p:cNvSpPr/>
          <p:nvPr/>
        </p:nvSpPr>
        <p:spPr>
          <a:xfrm>
            <a:off x="9929816" y="4071852"/>
            <a:ext cx="662851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Black</a:t>
            </a:r>
          </a:p>
        </p:txBody>
      </p:sp>
      <p:sp>
        <p:nvSpPr>
          <p:cNvPr id="189" name="Rektangel 179"/>
          <p:cNvSpPr/>
          <p:nvPr/>
        </p:nvSpPr>
        <p:spPr>
          <a:xfrm>
            <a:off x="9092681" y="2643294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0" name="Rektangel 180"/>
          <p:cNvSpPr/>
          <p:nvPr/>
        </p:nvSpPr>
        <p:spPr>
          <a:xfrm>
            <a:off x="9092681" y="2786150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1" name="Rektangel 181"/>
          <p:cNvSpPr/>
          <p:nvPr/>
        </p:nvSpPr>
        <p:spPr>
          <a:xfrm>
            <a:off x="9092681" y="2929006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2" name="Rektangel 182"/>
          <p:cNvSpPr/>
          <p:nvPr/>
        </p:nvSpPr>
        <p:spPr>
          <a:xfrm>
            <a:off x="9092681" y="3071862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3" name="Rektangel 183"/>
          <p:cNvSpPr/>
          <p:nvPr/>
        </p:nvSpPr>
        <p:spPr>
          <a:xfrm>
            <a:off x="9092681" y="3214717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4" name="Rektangel 184"/>
          <p:cNvSpPr/>
          <p:nvPr/>
        </p:nvSpPr>
        <p:spPr>
          <a:xfrm>
            <a:off x="9092681" y="3357573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5" name="Rektangel 185"/>
          <p:cNvSpPr/>
          <p:nvPr/>
        </p:nvSpPr>
        <p:spPr>
          <a:xfrm>
            <a:off x="9092681" y="3500429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6" name="Rektangel 186"/>
          <p:cNvSpPr/>
          <p:nvPr/>
        </p:nvSpPr>
        <p:spPr>
          <a:xfrm>
            <a:off x="9092681" y="3643284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7" name="Rektangel 187"/>
          <p:cNvSpPr/>
          <p:nvPr/>
        </p:nvSpPr>
        <p:spPr>
          <a:xfrm>
            <a:off x="9092681" y="3786140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8" name="Rektangel 188"/>
          <p:cNvSpPr/>
          <p:nvPr/>
        </p:nvSpPr>
        <p:spPr>
          <a:xfrm>
            <a:off x="9092681" y="3928996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9" name="Rektangel 189"/>
          <p:cNvSpPr/>
          <p:nvPr/>
        </p:nvSpPr>
        <p:spPr>
          <a:xfrm>
            <a:off x="9092681" y="4071852"/>
            <a:ext cx="357140" cy="142855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681" y="3091163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805441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0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953634"/>
            <a:ext cx="114283" cy="95236"/>
          </a:xfrm>
          <a:prstGeom prst="rect">
            <a:avLst/>
          </a:prstGeom>
          <a:solidFill>
            <a:srgbClr val="3DB4C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68C84754-5AA4-44B4-BE50-19CACEBBA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1690688"/>
            <a:ext cx="3048000" cy="4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620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– Intelligent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7661714" y="2429010"/>
            <a:ext cx="1214973" cy="1785697"/>
            <a:chOff x="6238884" y="2000240"/>
            <a:chExt cx="1785950" cy="1785950"/>
          </a:xfrm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Color Table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8" y="221455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White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Blue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Yellow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Brown</a:t>
              </a:r>
            </a:p>
          </p:txBody>
        </p:sp>
        <p:sp>
          <p:nvSpPr>
            <p:cNvPr id="55" name="Rektangel 59"/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56" name="Rektangel 60"/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Sand</a:t>
              </a:r>
            </a:p>
          </p:txBody>
        </p:sp>
        <p:sp>
          <p:nvSpPr>
            <p:cNvPr id="57" name="Rektangel 61"/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58" name="Rektangel 62"/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Green</a:t>
              </a:r>
            </a:p>
          </p:txBody>
        </p:sp>
        <p:sp>
          <p:nvSpPr>
            <p:cNvPr id="59" name="Rektangel 63"/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60" name="Rektangel 64"/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Red</a:t>
              </a:r>
            </a:p>
          </p:txBody>
        </p:sp>
        <p:sp>
          <p:nvSpPr>
            <p:cNvPr id="61" name="Rektangel 65"/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62" name="Rektangel 66"/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Purple</a:t>
              </a:r>
            </a:p>
          </p:txBody>
        </p:sp>
        <p:sp>
          <p:nvSpPr>
            <p:cNvPr id="63" name="Rektangel 67"/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64" name="Rektangel 68"/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Grey</a:t>
              </a:r>
            </a:p>
          </p:txBody>
        </p:sp>
        <p:sp>
          <p:nvSpPr>
            <p:cNvPr id="65" name="Rektangel 69"/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92</a:t>
              </a:r>
            </a:p>
          </p:txBody>
        </p:sp>
        <p:sp>
          <p:nvSpPr>
            <p:cNvPr id="66" name="Rektangel 70"/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Charcoal</a:t>
              </a:r>
            </a:p>
          </p:txBody>
        </p:sp>
        <p:sp>
          <p:nvSpPr>
            <p:cNvPr id="67" name="Rektangel 71"/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99</a:t>
              </a:r>
            </a:p>
          </p:txBody>
        </p:sp>
        <p:sp>
          <p:nvSpPr>
            <p:cNvPr id="68" name="Rektangel 72"/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Black</a:t>
              </a:r>
            </a:p>
          </p:txBody>
        </p:sp>
      </p:grpSp>
      <p:grpSp>
        <p:nvGrpSpPr>
          <p:cNvPr id="69" name="Gruppe 98"/>
          <p:cNvGrpSpPr/>
          <p:nvPr/>
        </p:nvGrpSpPr>
        <p:grpSpPr>
          <a:xfrm>
            <a:off x="7661714" y="4571847"/>
            <a:ext cx="1214973" cy="1214273"/>
            <a:chOff x="6453198" y="4143380"/>
            <a:chExt cx="1785950" cy="1214446"/>
          </a:xfrm>
        </p:grpSpPr>
        <p:sp>
          <p:nvSpPr>
            <p:cNvPr id="70" name="Rektangel 75"/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Size Table</a:t>
              </a:r>
            </a:p>
          </p:txBody>
        </p:sp>
        <p:sp>
          <p:nvSpPr>
            <p:cNvPr id="71" name="Rektangel 76"/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2" name="Rektangel 77"/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3" name="Rektangel 78"/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4" name="Rektangel 79"/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5" name="Rektangel 80"/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6" name="Rektangel 81"/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7" name="Rektangel 82"/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8" name="Rektangel 83"/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9" name="Rektangel 84"/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0" name="Rektangel 85"/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1" name="Rektangel 86"/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2" name="Rektangel 87"/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3" name="Rektangel 88"/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  <p:sp>
          <p:nvSpPr>
            <p:cNvPr id="84" name="Rektangel 89"/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</p:grp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7161720" y="2536152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7161720" y="3857568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7" name="Rektangel 106"/>
          <p:cNvSpPr/>
          <p:nvPr/>
        </p:nvSpPr>
        <p:spPr>
          <a:xfrm>
            <a:off x="739196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VarDim Types are selected in the VarDim Master</a:t>
            </a:r>
          </a:p>
        </p:txBody>
      </p:sp>
      <p:sp>
        <p:nvSpPr>
          <p:cNvPr id="88" name="Rektangel 132"/>
          <p:cNvSpPr/>
          <p:nvPr/>
        </p:nvSpPr>
        <p:spPr>
          <a:xfrm>
            <a:off x="9092682" y="2432456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Color Options</a:t>
            </a:r>
          </a:p>
        </p:txBody>
      </p:sp>
      <p:sp>
        <p:nvSpPr>
          <p:cNvPr id="89" name="Rektangel 133"/>
          <p:cNvSpPr/>
          <p:nvPr/>
        </p:nvSpPr>
        <p:spPr>
          <a:xfrm>
            <a:off x="9449821" y="264673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  <p:sp>
        <p:nvSpPr>
          <p:cNvPr id="90" name="Rektangel 134"/>
          <p:cNvSpPr/>
          <p:nvPr/>
        </p:nvSpPr>
        <p:spPr>
          <a:xfrm>
            <a:off x="9929816" y="264673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White</a:t>
            </a:r>
          </a:p>
        </p:txBody>
      </p:sp>
      <p:sp>
        <p:nvSpPr>
          <p:cNvPr id="91" name="Rektangel 135"/>
          <p:cNvSpPr/>
          <p:nvPr/>
        </p:nvSpPr>
        <p:spPr>
          <a:xfrm>
            <a:off x="9449821" y="278959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20</a:t>
            </a:r>
          </a:p>
        </p:txBody>
      </p:sp>
      <p:sp>
        <p:nvSpPr>
          <p:cNvPr id="92" name="Rektangel 136"/>
          <p:cNvSpPr/>
          <p:nvPr/>
        </p:nvSpPr>
        <p:spPr>
          <a:xfrm>
            <a:off x="9929816" y="278959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Blue</a:t>
            </a:r>
          </a:p>
        </p:txBody>
      </p:sp>
      <p:sp>
        <p:nvSpPr>
          <p:cNvPr id="93" name="Rektangel 137"/>
          <p:cNvSpPr/>
          <p:nvPr/>
        </p:nvSpPr>
        <p:spPr>
          <a:xfrm>
            <a:off x="9449821" y="2932451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30</a:t>
            </a:r>
          </a:p>
        </p:txBody>
      </p:sp>
      <p:sp>
        <p:nvSpPr>
          <p:cNvPr id="94" name="Rektangel 138"/>
          <p:cNvSpPr/>
          <p:nvPr/>
        </p:nvSpPr>
        <p:spPr>
          <a:xfrm>
            <a:off x="9929816" y="2932451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Yellow</a:t>
            </a:r>
          </a:p>
        </p:txBody>
      </p:sp>
      <p:sp>
        <p:nvSpPr>
          <p:cNvPr id="95" name="Rektangel 139"/>
          <p:cNvSpPr/>
          <p:nvPr/>
        </p:nvSpPr>
        <p:spPr>
          <a:xfrm>
            <a:off x="9449821" y="307530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96" name="Rektangel 140"/>
          <p:cNvSpPr/>
          <p:nvPr/>
        </p:nvSpPr>
        <p:spPr>
          <a:xfrm>
            <a:off x="9929816" y="307530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Brown</a:t>
            </a:r>
          </a:p>
        </p:txBody>
      </p:sp>
      <p:sp>
        <p:nvSpPr>
          <p:cNvPr id="97" name="Rektangel 141"/>
          <p:cNvSpPr/>
          <p:nvPr/>
        </p:nvSpPr>
        <p:spPr>
          <a:xfrm>
            <a:off x="9449821" y="3218162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50</a:t>
            </a:r>
          </a:p>
        </p:txBody>
      </p:sp>
      <p:sp>
        <p:nvSpPr>
          <p:cNvPr id="98" name="Rektangel 142"/>
          <p:cNvSpPr/>
          <p:nvPr/>
        </p:nvSpPr>
        <p:spPr>
          <a:xfrm>
            <a:off x="9929816" y="3218162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Sand</a:t>
            </a:r>
          </a:p>
        </p:txBody>
      </p:sp>
      <p:sp>
        <p:nvSpPr>
          <p:cNvPr id="99" name="Rektangel 143"/>
          <p:cNvSpPr/>
          <p:nvPr/>
        </p:nvSpPr>
        <p:spPr>
          <a:xfrm>
            <a:off x="9449821" y="3361018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60</a:t>
            </a:r>
          </a:p>
        </p:txBody>
      </p:sp>
      <p:sp>
        <p:nvSpPr>
          <p:cNvPr id="100" name="Rektangel 144"/>
          <p:cNvSpPr/>
          <p:nvPr/>
        </p:nvSpPr>
        <p:spPr>
          <a:xfrm>
            <a:off x="9929816" y="3361018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Green</a:t>
            </a:r>
          </a:p>
        </p:txBody>
      </p:sp>
      <p:sp>
        <p:nvSpPr>
          <p:cNvPr id="101" name="Rektangel 145"/>
          <p:cNvSpPr/>
          <p:nvPr/>
        </p:nvSpPr>
        <p:spPr>
          <a:xfrm>
            <a:off x="9449821" y="3503874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70</a:t>
            </a:r>
          </a:p>
        </p:txBody>
      </p:sp>
      <p:sp>
        <p:nvSpPr>
          <p:cNvPr id="102" name="Rektangel 146"/>
          <p:cNvSpPr/>
          <p:nvPr/>
        </p:nvSpPr>
        <p:spPr>
          <a:xfrm>
            <a:off x="9929816" y="3503874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Red</a:t>
            </a:r>
          </a:p>
        </p:txBody>
      </p:sp>
      <p:sp>
        <p:nvSpPr>
          <p:cNvPr id="103" name="Rektangel 147"/>
          <p:cNvSpPr/>
          <p:nvPr/>
        </p:nvSpPr>
        <p:spPr>
          <a:xfrm>
            <a:off x="9449821" y="364672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80</a:t>
            </a:r>
          </a:p>
        </p:txBody>
      </p:sp>
      <p:sp>
        <p:nvSpPr>
          <p:cNvPr id="104" name="Rektangel 148"/>
          <p:cNvSpPr/>
          <p:nvPr/>
        </p:nvSpPr>
        <p:spPr>
          <a:xfrm>
            <a:off x="9929816" y="364672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Purple</a:t>
            </a:r>
          </a:p>
        </p:txBody>
      </p:sp>
      <p:sp>
        <p:nvSpPr>
          <p:cNvPr id="105" name="Rektangel 149"/>
          <p:cNvSpPr/>
          <p:nvPr/>
        </p:nvSpPr>
        <p:spPr>
          <a:xfrm>
            <a:off x="9449821" y="378958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90</a:t>
            </a:r>
          </a:p>
        </p:txBody>
      </p:sp>
      <p:sp>
        <p:nvSpPr>
          <p:cNvPr id="106" name="Rektangel 150"/>
          <p:cNvSpPr/>
          <p:nvPr/>
        </p:nvSpPr>
        <p:spPr>
          <a:xfrm>
            <a:off x="9929816" y="378958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Grey</a:t>
            </a:r>
          </a:p>
        </p:txBody>
      </p:sp>
      <p:sp>
        <p:nvSpPr>
          <p:cNvPr id="107" name="Rektangel 151"/>
          <p:cNvSpPr/>
          <p:nvPr/>
        </p:nvSpPr>
        <p:spPr>
          <a:xfrm>
            <a:off x="9449821" y="3932441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92</a:t>
            </a:r>
          </a:p>
        </p:txBody>
      </p:sp>
      <p:sp>
        <p:nvSpPr>
          <p:cNvPr id="108" name="Rektangel 152"/>
          <p:cNvSpPr/>
          <p:nvPr/>
        </p:nvSpPr>
        <p:spPr>
          <a:xfrm>
            <a:off x="9929816" y="3932441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Charcoal</a:t>
            </a:r>
          </a:p>
        </p:txBody>
      </p:sp>
      <p:sp>
        <p:nvSpPr>
          <p:cNvPr id="109" name="Rektangel 153"/>
          <p:cNvSpPr/>
          <p:nvPr/>
        </p:nvSpPr>
        <p:spPr>
          <a:xfrm>
            <a:off x="9449821" y="407529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99</a:t>
            </a:r>
          </a:p>
        </p:txBody>
      </p:sp>
      <p:sp>
        <p:nvSpPr>
          <p:cNvPr id="110" name="Rektangel 154"/>
          <p:cNvSpPr/>
          <p:nvPr/>
        </p:nvSpPr>
        <p:spPr>
          <a:xfrm>
            <a:off x="9929816" y="407529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Black</a:t>
            </a:r>
          </a:p>
        </p:txBody>
      </p:sp>
      <p:sp>
        <p:nvSpPr>
          <p:cNvPr id="111" name="Rektangel 179"/>
          <p:cNvSpPr/>
          <p:nvPr/>
        </p:nvSpPr>
        <p:spPr>
          <a:xfrm>
            <a:off x="9092681" y="264673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2" name="Rektangel 180"/>
          <p:cNvSpPr/>
          <p:nvPr/>
        </p:nvSpPr>
        <p:spPr>
          <a:xfrm>
            <a:off x="9092681" y="278959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3" name="Rektangel 181"/>
          <p:cNvSpPr/>
          <p:nvPr/>
        </p:nvSpPr>
        <p:spPr>
          <a:xfrm>
            <a:off x="9092681" y="293245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4" name="Rektangel 182"/>
          <p:cNvSpPr/>
          <p:nvPr/>
        </p:nvSpPr>
        <p:spPr>
          <a:xfrm>
            <a:off x="9092681" y="307530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Rektangel 183"/>
          <p:cNvSpPr/>
          <p:nvPr/>
        </p:nvSpPr>
        <p:spPr>
          <a:xfrm>
            <a:off x="9092681" y="321816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6" name="Rektangel 184"/>
          <p:cNvSpPr/>
          <p:nvPr/>
        </p:nvSpPr>
        <p:spPr>
          <a:xfrm>
            <a:off x="9092681" y="3361018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7" name="Rektangel 185"/>
          <p:cNvSpPr/>
          <p:nvPr/>
        </p:nvSpPr>
        <p:spPr>
          <a:xfrm>
            <a:off x="9092681" y="350387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8" name="Rektangel 186"/>
          <p:cNvSpPr/>
          <p:nvPr/>
        </p:nvSpPr>
        <p:spPr>
          <a:xfrm>
            <a:off x="9092681" y="364672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9" name="Rektangel 187"/>
          <p:cNvSpPr/>
          <p:nvPr/>
        </p:nvSpPr>
        <p:spPr>
          <a:xfrm>
            <a:off x="9092681" y="378958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0" name="Rektangel 188"/>
          <p:cNvSpPr/>
          <p:nvPr/>
        </p:nvSpPr>
        <p:spPr>
          <a:xfrm>
            <a:off x="9092681" y="393244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1" name="Rektangel 189"/>
          <p:cNvSpPr/>
          <p:nvPr/>
        </p:nvSpPr>
        <p:spPr>
          <a:xfrm>
            <a:off x="9092681" y="407529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2" name="Rektangel 190"/>
          <p:cNvSpPr/>
          <p:nvPr/>
        </p:nvSpPr>
        <p:spPr>
          <a:xfrm>
            <a:off x="903480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options are selected</a:t>
            </a:r>
          </a:p>
        </p:txBody>
      </p:sp>
      <p:pic>
        <p:nvPicPr>
          <p:cNvPr id="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681" y="309116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80544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953634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6" name="Rektangel 194"/>
          <p:cNvSpPr/>
          <p:nvPr/>
        </p:nvSpPr>
        <p:spPr>
          <a:xfrm>
            <a:off x="9092682" y="4575292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Size Options</a:t>
            </a:r>
          </a:p>
        </p:txBody>
      </p:sp>
      <p:sp>
        <p:nvSpPr>
          <p:cNvPr id="127" name="Rektangel 195"/>
          <p:cNvSpPr/>
          <p:nvPr/>
        </p:nvSpPr>
        <p:spPr>
          <a:xfrm>
            <a:off x="9449821" y="4789576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8" name="Rektangel 196"/>
          <p:cNvSpPr/>
          <p:nvPr/>
        </p:nvSpPr>
        <p:spPr>
          <a:xfrm>
            <a:off x="9949816" y="4789576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9" name="Rektangel 197"/>
          <p:cNvSpPr/>
          <p:nvPr/>
        </p:nvSpPr>
        <p:spPr>
          <a:xfrm>
            <a:off x="9449821" y="4932431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0" name="Rektangel 198"/>
          <p:cNvSpPr/>
          <p:nvPr/>
        </p:nvSpPr>
        <p:spPr>
          <a:xfrm>
            <a:off x="9949816" y="4932431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1" name="Rektangel 199"/>
          <p:cNvSpPr/>
          <p:nvPr/>
        </p:nvSpPr>
        <p:spPr>
          <a:xfrm>
            <a:off x="9449821" y="5075287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2" name="Rektangel 200"/>
          <p:cNvSpPr/>
          <p:nvPr/>
        </p:nvSpPr>
        <p:spPr>
          <a:xfrm>
            <a:off x="9949816" y="5075287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3" name="Rektangel 201"/>
          <p:cNvSpPr/>
          <p:nvPr/>
        </p:nvSpPr>
        <p:spPr>
          <a:xfrm>
            <a:off x="9449821" y="5218142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4" name="Rektangel 202"/>
          <p:cNvSpPr/>
          <p:nvPr/>
        </p:nvSpPr>
        <p:spPr>
          <a:xfrm>
            <a:off x="9949816" y="5218142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5" name="Rektangel 203"/>
          <p:cNvSpPr/>
          <p:nvPr/>
        </p:nvSpPr>
        <p:spPr>
          <a:xfrm>
            <a:off x="9449821" y="5360999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6" name="Rektangel 204"/>
          <p:cNvSpPr/>
          <p:nvPr/>
        </p:nvSpPr>
        <p:spPr>
          <a:xfrm>
            <a:off x="9949816" y="5360999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7" name="Rektangel 205"/>
          <p:cNvSpPr/>
          <p:nvPr/>
        </p:nvSpPr>
        <p:spPr>
          <a:xfrm>
            <a:off x="9449821" y="5503854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8" name="Rektangel 206"/>
          <p:cNvSpPr/>
          <p:nvPr/>
        </p:nvSpPr>
        <p:spPr>
          <a:xfrm>
            <a:off x="9949816" y="5503854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9" name="Rektangel 207"/>
          <p:cNvSpPr/>
          <p:nvPr/>
        </p:nvSpPr>
        <p:spPr>
          <a:xfrm>
            <a:off x="9449821" y="5646710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0" name="Rektangel 208"/>
          <p:cNvSpPr/>
          <p:nvPr/>
        </p:nvSpPr>
        <p:spPr>
          <a:xfrm>
            <a:off x="9949816" y="5646710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1" name="Rektangel 209"/>
          <p:cNvSpPr/>
          <p:nvPr/>
        </p:nvSpPr>
        <p:spPr>
          <a:xfrm>
            <a:off x="9092681" y="4789576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2" name="Rektangel 210"/>
          <p:cNvSpPr/>
          <p:nvPr/>
        </p:nvSpPr>
        <p:spPr>
          <a:xfrm>
            <a:off x="9092681" y="493243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3" name="Rektangel 211"/>
          <p:cNvSpPr/>
          <p:nvPr/>
        </p:nvSpPr>
        <p:spPr>
          <a:xfrm>
            <a:off x="9092681" y="507528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4" name="Rektangel 212"/>
          <p:cNvSpPr/>
          <p:nvPr/>
        </p:nvSpPr>
        <p:spPr>
          <a:xfrm>
            <a:off x="9092681" y="521814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5" name="Rektangel 213"/>
          <p:cNvSpPr/>
          <p:nvPr/>
        </p:nvSpPr>
        <p:spPr>
          <a:xfrm>
            <a:off x="9092681" y="536099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6" name="Rektangel 214"/>
          <p:cNvSpPr/>
          <p:nvPr/>
        </p:nvSpPr>
        <p:spPr>
          <a:xfrm>
            <a:off x="9092681" y="550385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7" name="Rektangel 215"/>
          <p:cNvSpPr/>
          <p:nvPr/>
        </p:nvSpPr>
        <p:spPr>
          <a:xfrm>
            <a:off x="9092681" y="564671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810716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953572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096428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23928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382140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524995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66785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5" name="Straight Connector 4"/>
          <p:cNvCxnSpPr>
            <a:stCxn id="46" idx="3"/>
            <a:endCxn id="88" idx="1"/>
          </p:cNvCxnSpPr>
          <p:nvPr/>
        </p:nvCxnSpPr>
        <p:spPr>
          <a:xfrm>
            <a:off x="8876688" y="2536152"/>
            <a:ext cx="215994" cy="344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70" idx="3"/>
            <a:endCxn id="126" idx="1"/>
          </p:cNvCxnSpPr>
          <p:nvPr/>
        </p:nvCxnSpPr>
        <p:spPr>
          <a:xfrm>
            <a:off x="8876688" y="4678988"/>
            <a:ext cx="215994" cy="3445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ktangel 4"/>
          <p:cNvSpPr/>
          <p:nvPr/>
        </p:nvSpPr>
        <p:spPr>
          <a:xfrm>
            <a:off x="5376022" y="1929015"/>
            <a:ext cx="1785697" cy="1285702"/>
          </a:xfrm>
          <a:prstGeom prst="rect">
            <a:avLst/>
          </a:prstGeom>
          <a:solidFill>
            <a:srgbClr val="3DB4C0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Item Statistics Group</a:t>
            </a:r>
          </a:p>
        </p:txBody>
      </p:sp>
      <p:cxnSp>
        <p:nvCxnSpPr>
          <p:cNvPr id="156" name="Lige forbindelse 6"/>
          <p:cNvCxnSpPr/>
          <p:nvPr/>
        </p:nvCxnSpPr>
        <p:spPr>
          <a:xfrm rot="5400000" flipH="1" flipV="1">
            <a:off x="6268871" y="3571855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57" name="Lige forbindelse 8"/>
          <p:cNvCxnSpPr>
            <a:endCxn id="155" idx="2"/>
          </p:cNvCxnSpPr>
          <p:nvPr/>
        </p:nvCxnSpPr>
        <p:spPr>
          <a:xfrm rot="5400000" flipH="1" flipV="1">
            <a:off x="6090301" y="3393286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8" name="Rektangel 3"/>
          <p:cNvSpPr/>
          <p:nvPr/>
        </p:nvSpPr>
        <p:spPr>
          <a:xfrm>
            <a:off x="5376022" y="357185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Master 2200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Jacket</a:t>
            </a:r>
          </a:p>
        </p:txBody>
      </p:sp>
      <p:pic>
        <p:nvPicPr>
          <p:cNvPr id="4" name="Picture 3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DCD934FC-3F3A-9DA8-B962-8082EFE79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1690688"/>
            <a:ext cx="3048000" cy="4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89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 &amp; Item Structure – Intelligent</a:t>
            </a:r>
          </a:p>
        </p:txBody>
      </p:sp>
      <p:grpSp>
        <p:nvGrpSpPr>
          <p:cNvPr id="45" name="Gruppe 73"/>
          <p:cNvGrpSpPr/>
          <p:nvPr/>
        </p:nvGrpSpPr>
        <p:grpSpPr>
          <a:xfrm>
            <a:off x="7661714" y="2429010"/>
            <a:ext cx="1214973" cy="1785697"/>
            <a:chOff x="6238884" y="2000240"/>
            <a:chExt cx="1785950" cy="1785950"/>
          </a:xfrm>
        </p:grpSpPr>
        <p:sp>
          <p:nvSpPr>
            <p:cNvPr id="46" name="Rektangel 49"/>
            <p:cNvSpPr/>
            <p:nvPr/>
          </p:nvSpPr>
          <p:spPr>
            <a:xfrm>
              <a:off x="6238884" y="200024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Color Table</a:t>
              </a:r>
            </a:p>
          </p:txBody>
        </p:sp>
        <p:sp>
          <p:nvSpPr>
            <p:cNvPr id="47" name="Rektangel 50"/>
            <p:cNvSpPr/>
            <p:nvPr/>
          </p:nvSpPr>
          <p:spPr>
            <a:xfrm>
              <a:off x="6238884" y="221455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48" name="Rektangel 52"/>
            <p:cNvSpPr/>
            <p:nvPr/>
          </p:nvSpPr>
          <p:spPr>
            <a:xfrm>
              <a:off x="6810388" y="221455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White</a:t>
              </a:r>
            </a:p>
          </p:txBody>
        </p:sp>
        <p:sp>
          <p:nvSpPr>
            <p:cNvPr id="49" name="Rektangel 53"/>
            <p:cNvSpPr/>
            <p:nvPr/>
          </p:nvSpPr>
          <p:spPr>
            <a:xfrm>
              <a:off x="6238884" y="235743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0" name="Rektangel 54"/>
            <p:cNvSpPr/>
            <p:nvPr/>
          </p:nvSpPr>
          <p:spPr>
            <a:xfrm>
              <a:off x="6810388" y="235743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Blue</a:t>
              </a:r>
            </a:p>
          </p:txBody>
        </p:sp>
        <p:sp>
          <p:nvSpPr>
            <p:cNvPr id="51" name="Rektangel 55"/>
            <p:cNvSpPr/>
            <p:nvPr/>
          </p:nvSpPr>
          <p:spPr>
            <a:xfrm>
              <a:off x="6238884" y="250030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2" name="Rektangel 56"/>
            <p:cNvSpPr/>
            <p:nvPr/>
          </p:nvSpPr>
          <p:spPr>
            <a:xfrm>
              <a:off x="6810388" y="250030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Yellow</a:t>
              </a:r>
            </a:p>
          </p:txBody>
        </p:sp>
        <p:sp>
          <p:nvSpPr>
            <p:cNvPr id="53" name="Rektangel 57"/>
            <p:cNvSpPr/>
            <p:nvPr/>
          </p:nvSpPr>
          <p:spPr>
            <a:xfrm>
              <a:off x="6238884" y="264318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54" name="Rektangel 58"/>
            <p:cNvSpPr/>
            <p:nvPr/>
          </p:nvSpPr>
          <p:spPr>
            <a:xfrm>
              <a:off x="6810388" y="264318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Brown</a:t>
              </a:r>
            </a:p>
          </p:txBody>
        </p:sp>
        <p:sp>
          <p:nvSpPr>
            <p:cNvPr id="55" name="Rektangel 59"/>
            <p:cNvSpPr/>
            <p:nvPr/>
          </p:nvSpPr>
          <p:spPr>
            <a:xfrm>
              <a:off x="6238884" y="278605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56" name="Rektangel 60"/>
            <p:cNvSpPr/>
            <p:nvPr/>
          </p:nvSpPr>
          <p:spPr>
            <a:xfrm>
              <a:off x="6810388" y="278605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Sand</a:t>
              </a:r>
            </a:p>
          </p:txBody>
        </p:sp>
        <p:sp>
          <p:nvSpPr>
            <p:cNvPr id="57" name="Rektangel 61"/>
            <p:cNvSpPr/>
            <p:nvPr/>
          </p:nvSpPr>
          <p:spPr>
            <a:xfrm>
              <a:off x="6238884" y="292893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58" name="Rektangel 62"/>
            <p:cNvSpPr/>
            <p:nvPr/>
          </p:nvSpPr>
          <p:spPr>
            <a:xfrm>
              <a:off x="6810388" y="292893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Green</a:t>
              </a:r>
            </a:p>
          </p:txBody>
        </p:sp>
        <p:sp>
          <p:nvSpPr>
            <p:cNvPr id="59" name="Rektangel 63"/>
            <p:cNvSpPr/>
            <p:nvPr/>
          </p:nvSpPr>
          <p:spPr>
            <a:xfrm>
              <a:off x="6238884" y="307181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60" name="Rektangel 64"/>
            <p:cNvSpPr/>
            <p:nvPr/>
          </p:nvSpPr>
          <p:spPr>
            <a:xfrm>
              <a:off x="6810388" y="307181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Red</a:t>
              </a:r>
            </a:p>
          </p:txBody>
        </p:sp>
        <p:sp>
          <p:nvSpPr>
            <p:cNvPr id="61" name="Rektangel 65"/>
            <p:cNvSpPr/>
            <p:nvPr/>
          </p:nvSpPr>
          <p:spPr>
            <a:xfrm>
              <a:off x="6238884" y="321468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62" name="Rektangel 66"/>
            <p:cNvSpPr/>
            <p:nvPr/>
          </p:nvSpPr>
          <p:spPr>
            <a:xfrm>
              <a:off x="6810388" y="321468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Purple</a:t>
              </a:r>
            </a:p>
          </p:txBody>
        </p:sp>
        <p:sp>
          <p:nvSpPr>
            <p:cNvPr id="63" name="Rektangel 67"/>
            <p:cNvSpPr/>
            <p:nvPr/>
          </p:nvSpPr>
          <p:spPr>
            <a:xfrm>
              <a:off x="6238884" y="335756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64" name="Rektangel 68"/>
            <p:cNvSpPr/>
            <p:nvPr/>
          </p:nvSpPr>
          <p:spPr>
            <a:xfrm>
              <a:off x="6810388" y="335756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Grey</a:t>
              </a:r>
            </a:p>
          </p:txBody>
        </p:sp>
        <p:sp>
          <p:nvSpPr>
            <p:cNvPr id="65" name="Rektangel 69"/>
            <p:cNvSpPr/>
            <p:nvPr/>
          </p:nvSpPr>
          <p:spPr>
            <a:xfrm>
              <a:off x="6238884" y="350043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92</a:t>
              </a:r>
            </a:p>
          </p:txBody>
        </p:sp>
        <p:sp>
          <p:nvSpPr>
            <p:cNvPr id="66" name="Rektangel 70"/>
            <p:cNvSpPr/>
            <p:nvPr/>
          </p:nvSpPr>
          <p:spPr>
            <a:xfrm>
              <a:off x="6810388" y="350043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Charcoal</a:t>
              </a:r>
            </a:p>
          </p:txBody>
        </p:sp>
        <p:sp>
          <p:nvSpPr>
            <p:cNvPr id="67" name="Rektangel 71"/>
            <p:cNvSpPr/>
            <p:nvPr/>
          </p:nvSpPr>
          <p:spPr>
            <a:xfrm>
              <a:off x="6238884" y="364331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99</a:t>
              </a:r>
            </a:p>
          </p:txBody>
        </p:sp>
        <p:sp>
          <p:nvSpPr>
            <p:cNvPr id="68" name="Rektangel 72"/>
            <p:cNvSpPr/>
            <p:nvPr/>
          </p:nvSpPr>
          <p:spPr>
            <a:xfrm>
              <a:off x="6810388" y="364331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Black</a:t>
              </a:r>
            </a:p>
          </p:txBody>
        </p:sp>
      </p:grpSp>
      <p:grpSp>
        <p:nvGrpSpPr>
          <p:cNvPr id="69" name="Gruppe 98"/>
          <p:cNvGrpSpPr/>
          <p:nvPr/>
        </p:nvGrpSpPr>
        <p:grpSpPr>
          <a:xfrm>
            <a:off x="7661714" y="4571847"/>
            <a:ext cx="1214973" cy="1214273"/>
            <a:chOff x="6453198" y="4143380"/>
            <a:chExt cx="1785950" cy="1214446"/>
          </a:xfrm>
        </p:grpSpPr>
        <p:sp>
          <p:nvSpPr>
            <p:cNvPr id="70" name="Rektangel 75"/>
            <p:cNvSpPr/>
            <p:nvPr/>
          </p:nvSpPr>
          <p:spPr>
            <a:xfrm>
              <a:off x="6453198" y="4143380"/>
              <a:ext cx="1785950" cy="21431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Size Table</a:t>
              </a:r>
            </a:p>
          </p:txBody>
        </p:sp>
        <p:sp>
          <p:nvSpPr>
            <p:cNvPr id="71" name="Rektangel 76"/>
            <p:cNvSpPr/>
            <p:nvPr/>
          </p:nvSpPr>
          <p:spPr>
            <a:xfrm>
              <a:off x="6453198" y="435769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2" name="Rektangel 77"/>
            <p:cNvSpPr/>
            <p:nvPr/>
          </p:nvSpPr>
          <p:spPr>
            <a:xfrm>
              <a:off x="7024702" y="435769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36</a:t>
              </a:r>
            </a:p>
          </p:txBody>
        </p:sp>
        <p:sp>
          <p:nvSpPr>
            <p:cNvPr id="73" name="Rektangel 78"/>
            <p:cNvSpPr/>
            <p:nvPr/>
          </p:nvSpPr>
          <p:spPr>
            <a:xfrm>
              <a:off x="6453198" y="450057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4" name="Rektangel 79"/>
            <p:cNvSpPr/>
            <p:nvPr/>
          </p:nvSpPr>
          <p:spPr>
            <a:xfrm>
              <a:off x="7024702" y="450057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75" name="Rektangel 80"/>
            <p:cNvSpPr/>
            <p:nvPr/>
          </p:nvSpPr>
          <p:spPr>
            <a:xfrm>
              <a:off x="6453198" y="4643446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6" name="Rektangel 81"/>
            <p:cNvSpPr/>
            <p:nvPr/>
          </p:nvSpPr>
          <p:spPr>
            <a:xfrm>
              <a:off x="7024702" y="4643446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77" name="Rektangel 82"/>
            <p:cNvSpPr/>
            <p:nvPr/>
          </p:nvSpPr>
          <p:spPr>
            <a:xfrm>
              <a:off x="6453198" y="4786322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8" name="Rektangel 83"/>
            <p:cNvSpPr/>
            <p:nvPr/>
          </p:nvSpPr>
          <p:spPr>
            <a:xfrm>
              <a:off x="7024702" y="4786322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42</a:t>
              </a:r>
            </a:p>
          </p:txBody>
        </p:sp>
        <p:sp>
          <p:nvSpPr>
            <p:cNvPr id="79" name="Rektangel 84"/>
            <p:cNvSpPr/>
            <p:nvPr/>
          </p:nvSpPr>
          <p:spPr>
            <a:xfrm>
              <a:off x="6453198" y="4929198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0" name="Rektangel 85"/>
            <p:cNvSpPr/>
            <p:nvPr/>
          </p:nvSpPr>
          <p:spPr>
            <a:xfrm>
              <a:off x="7024702" y="4929198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81" name="Rektangel 86"/>
            <p:cNvSpPr/>
            <p:nvPr/>
          </p:nvSpPr>
          <p:spPr>
            <a:xfrm>
              <a:off x="6453198" y="5072074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2" name="Rektangel 87"/>
            <p:cNvSpPr/>
            <p:nvPr/>
          </p:nvSpPr>
          <p:spPr>
            <a:xfrm>
              <a:off x="7024702" y="5072074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46</a:t>
              </a:r>
            </a:p>
          </p:txBody>
        </p:sp>
        <p:sp>
          <p:nvSpPr>
            <p:cNvPr id="83" name="Rektangel 88"/>
            <p:cNvSpPr/>
            <p:nvPr/>
          </p:nvSpPr>
          <p:spPr>
            <a:xfrm>
              <a:off x="6453198" y="5214950"/>
              <a:ext cx="571504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  <p:sp>
          <p:nvSpPr>
            <p:cNvPr id="84" name="Rektangel 89"/>
            <p:cNvSpPr/>
            <p:nvPr/>
          </p:nvSpPr>
          <p:spPr>
            <a:xfrm>
              <a:off x="7024702" y="5214950"/>
              <a:ext cx="1214446" cy="14287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80940" marR="0" lvl="0" indent="-18094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rPr>
                <a:t>48</a:t>
              </a:r>
            </a:p>
          </p:txBody>
        </p:sp>
      </p:grpSp>
      <p:cxnSp>
        <p:nvCxnSpPr>
          <p:cNvPr id="85" name="Lige forbindelse 20"/>
          <p:cNvCxnSpPr>
            <a:stCxn id="46" idx="1"/>
          </p:cNvCxnSpPr>
          <p:nvPr/>
        </p:nvCxnSpPr>
        <p:spPr>
          <a:xfrm rot="10800000" flipV="1">
            <a:off x="7161720" y="2536152"/>
            <a:ext cx="499995" cy="1321416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6" name="Lige forbindelse 20"/>
          <p:cNvCxnSpPr>
            <a:stCxn id="70" idx="1"/>
          </p:cNvCxnSpPr>
          <p:nvPr/>
        </p:nvCxnSpPr>
        <p:spPr>
          <a:xfrm rot="10800000">
            <a:off x="7161720" y="3857568"/>
            <a:ext cx="499995" cy="821421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7" name="Rektangel 106"/>
          <p:cNvSpPr/>
          <p:nvPr/>
        </p:nvSpPr>
        <p:spPr>
          <a:xfrm>
            <a:off x="7418523" y="1786158"/>
            <a:ext cx="1591679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VarDim Types are selected in the VarDim Master</a:t>
            </a:r>
          </a:p>
        </p:txBody>
      </p:sp>
      <p:sp>
        <p:nvSpPr>
          <p:cNvPr id="88" name="Rektangel 132"/>
          <p:cNvSpPr/>
          <p:nvPr/>
        </p:nvSpPr>
        <p:spPr>
          <a:xfrm>
            <a:off x="9092682" y="2432456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Color Options</a:t>
            </a:r>
          </a:p>
        </p:txBody>
      </p:sp>
      <p:sp>
        <p:nvSpPr>
          <p:cNvPr id="89" name="Rektangel 133"/>
          <p:cNvSpPr/>
          <p:nvPr/>
        </p:nvSpPr>
        <p:spPr>
          <a:xfrm>
            <a:off x="9449821" y="264673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10</a:t>
            </a:r>
          </a:p>
        </p:txBody>
      </p:sp>
      <p:sp>
        <p:nvSpPr>
          <p:cNvPr id="90" name="Rektangel 134"/>
          <p:cNvSpPr/>
          <p:nvPr/>
        </p:nvSpPr>
        <p:spPr>
          <a:xfrm>
            <a:off x="9929816" y="264673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White</a:t>
            </a:r>
          </a:p>
        </p:txBody>
      </p:sp>
      <p:sp>
        <p:nvSpPr>
          <p:cNvPr id="91" name="Rektangel 135"/>
          <p:cNvSpPr/>
          <p:nvPr/>
        </p:nvSpPr>
        <p:spPr>
          <a:xfrm>
            <a:off x="9449821" y="278959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20</a:t>
            </a:r>
          </a:p>
        </p:txBody>
      </p:sp>
      <p:sp>
        <p:nvSpPr>
          <p:cNvPr id="92" name="Rektangel 136"/>
          <p:cNvSpPr/>
          <p:nvPr/>
        </p:nvSpPr>
        <p:spPr>
          <a:xfrm>
            <a:off x="9929816" y="278959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Blue</a:t>
            </a:r>
          </a:p>
        </p:txBody>
      </p:sp>
      <p:sp>
        <p:nvSpPr>
          <p:cNvPr id="93" name="Rektangel 137"/>
          <p:cNvSpPr/>
          <p:nvPr/>
        </p:nvSpPr>
        <p:spPr>
          <a:xfrm>
            <a:off x="9449821" y="2932451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30</a:t>
            </a:r>
          </a:p>
        </p:txBody>
      </p:sp>
      <p:sp>
        <p:nvSpPr>
          <p:cNvPr id="94" name="Rektangel 138"/>
          <p:cNvSpPr/>
          <p:nvPr/>
        </p:nvSpPr>
        <p:spPr>
          <a:xfrm>
            <a:off x="9929816" y="2932451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Yellow</a:t>
            </a:r>
          </a:p>
        </p:txBody>
      </p:sp>
      <p:sp>
        <p:nvSpPr>
          <p:cNvPr id="95" name="Rektangel 139"/>
          <p:cNvSpPr/>
          <p:nvPr/>
        </p:nvSpPr>
        <p:spPr>
          <a:xfrm>
            <a:off x="9449821" y="307530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96" name="Rektangel 140"/>
          <p:cNvSpPr/>
          <p:nvPr/>
        </p:nvSpPr>
        <p:spPr>
          <a:xfrm>
            <a:off x="9929816" y="307530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Brown</a:t>
            </a:r>
          </a:p>
        </p:txBody>
      </p:sp>
      <p:sp>
        <p:nvSpPr>
          <p:cNvPr id="97" name="Rektangel 141"/>
          <p:cNvSpPr/>
          <p:nvPr/>
        </p:nvSpPr>
        <p:spPr>
          <a:xfrm>
            <a:off x="9449821" y="3218162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50</a:t>
            </a:r>
          </a:p>
        </p:txBody>
      </p:sp>
      <p:sp>
        <p:nvSpPr>
          <p:cNvPr id="98" name="Rektangel 142"/>
          <p:cNvSpPr/>
          <p:nvPr/>
        </p:nvSpPr>
        <p:spPr>
          <a:xfrm>
            <a:off x="9929816" y="3218162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Sand</a:t>
            </a:r>
          </a:p>
        </p:txBody>
      </p:sp>
      <p:sp>
        <p:nvSpPr>
          <p:cNvPr id="99" name="Rektangel 143"/>
          <p:cNvSpPr/>
          <p:nvPr/>
        </p:nvSpPr>
        <p:spPr>
          <a:xfrm>
            <a:off x="9449821" y="3361018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60</a:t>
            </a:r>
          </a:p>
        </p:txBody>
      </p:sp>
      <p:sp>
        <p:nvSpPr>
          <p:cNvPr id="100" name="Rektangel 144"/>
          <p:cNvSpPr/>
          <p:nvPr/>
        </p:nvSpPr>
        <p:spPr>
          <a:xfrm>
            <a:off x="9929816" y="3361018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Green</a:t>
            </a:r>
          </a:p>
        </p:txBody>
      </p:sp>
      <p:sp>
        <p:nvSpPr>
          <p:cNvPr id="101" name="Rektangel 145"/>
          <p:cNvSpPr/>
          <p:nvPr/>
        </p:nvSpPr>
        <p:spPr>
          <a:xfrm>
            <a:off x="9449821" y="3503874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70</a:t>
            </a:r>
          </a:p>
        </p:txBody>
      </p:sp>
      <p:sp>
        <p:nvSpPr>
          <p:cNvPr id="102" name="Rektangel 146"/>
          <p:cNvSpPr/>
          <p:nvPr/>
        </p:nvSpPr>
        <p:spPr>
          <a:xfrm>
            <a:off x="9929816" y="3503874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Red</a:t>
            </a:r>
          </a:p>
        </p:txBody>
      </p:sp>
      <p:sp>
        <p:nvSpPr>
          <p:cNvPr id="103" name="Rektangel 147"/>
          <p:cNvSpPr/>
          <p:nvPr/>
        </p:nvSpPr>
        <p:spPr>
          <a:xfrm>
            <a:off x="9449821" y="3646729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80</a:t>
            </a:r>
          </a:p>
        </p:txBody>
      </p:sp>
      <p:sp>
        <p:nvSpPr>
          <p:cNvPr id="104" name="Rektangel 148"/>
          <p:cNvSpPr/>
          <p:nvPr/>
        </p:nvSpPr>
        <p:spPr>
          <a:xfrm>
            <a:off x="9929816" y="3646729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Purple</a:t>
            </a:r>
          </a:p>
        </p:txBody>
      </p:sp>
      <p:sp>
        <p:nvSpPr>
          <p:cNvPr id="105" name="Rektangel 149"/>
          <p:cNvSpPr/>
          <p:nvPr/>
        </p:nvSpPr>
        <p:spPr>
          <a:xfrm>
            <a:off x="9449821" y="3789585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90</a:t>
            </a:r>
          </a:p>
        </p:txBody>
      </p:sp>
      <p:sp>
        <p:nvSpPr>
          <p:cNvPr id="106" name="Rektangel 150"/>
          <p:cNvSpPr/>
          <p:nvPr/>
        </p:nvSpPr>
        <p:spPr>
          <a:xfrm>
            <a:off x="9929816" y="3789585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Grey</a:t>
            </a:r>
          </a:p>
        </p:txBody>
      </p:sp>
      <p:sp>
        <p:nvSpPr>
          <p:cNvPr id="107" name="Rektangel 151"/>
          <p:cNvSpPr/>
          <p:nvPr/>
        </p:nvSpPr>
        <p:spPr>
          <a:xfrm>
            <a:off x="9449821" y="3932441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92</a:t>
            </a:r>
          </a:p>
        </p:txBody>
      </p:sp>
      <p:sp>
        <p:nvSpPr>
          <p:cNvPr id="108" name="Rektangel 152"/>
          <p:cNvSpPr/>
          <p:nvPr/>
        </p:nvSpPr>
        <p:spPr>
          <a:xfrm>
            <a:off x="9929816" y="3932441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Charcoal</a:t>
            </a:r>
          </a:p>
        </p:txBody>
      </p:sp>
      <p:sp>
        <p:nvSpPr>
          <p:cNvPr id="109" name="Rektangel 153"/>
          <p:cNvSpPr/>
          <p:nvPr/>
        </p:nvSpPr>
        <p:spPr>
          <a:xfrm>
            <a:off x="9449821" y="4075297"/>
            <a:ext cx="47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99</a:t>
            </a:r>
          </a:p>
        </p:txBody>
      </p:sp>
      <p:sp>
        <p:nvSpPr>
          <p:cNvPr id="110" name="Rektangel 154"/>
          <p:cNvSpPr/>
          <p:nvPr/>
        </p:nvSpPr>
        <p:spPr>
          <a:xfrm>
            <a:off x="9929816" y="4075297"/>
            <a:ext cx="66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Black</a:t>
            </a:r>
          </a:p>
        </p:txBody>
      </p:sp>
      <p:sp>
        <p:nvSpPr>
          <p:cNvPr id="111" name="Rektangel 179"/>
          <p:cNvSpPr/>
          <p:nvPr/>
        </p:nvSpPr>
        <p:spPr>
          <a:xfrm>
            <a:off x="9092681" y="264673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2" name="Rektangel 180"/>
          <p:cNvSpPr/>
          <p:nvPr/>
        </p:nvSpPr>
        <p:spPr>
          <a:xfrm>
            <a:off x="9092681" y="278959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3" name="Rektangel 181"/>
          <p:cNvSpPr/>
          <p:nvPr/>
        </p:nvSpPr>
        <p:spPr>
          <a:xfrm>
            <a:off x="9092681" y="293245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4" name="Rektangel 182"/>
          <p:cNvSpPr/>
          <p:nvPr/>
        </p:nvSpPr>
        <p:spPr>
          <a:xfrm>
            <a:off x="9092681" y="307530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5" name="Rektangel 183"/>
          <p:cNvSpPr/>
          <p:nvPr/>
        </p:nvSpPr>
        <p:spPr>
          <a:xfrm>
            <a:off x="9092681" y="321816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6" name="Rektangel 184"/>
          <p:cNvSpPr/>
          <p:nvPr/>
        </p:nvSpPr>
        <p:spPr>
          <a:xfrm>
            <a:off x="9092681" y="3361018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7" name="Rektangel 185"/>
          <p:cNvSpPr/>
          <p:nvPr/>
        </p:nvSpPr>
        <p:spPr>
          <a:xfrm>
            <a:off x="9092681" y="350387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8" name="Rektangel 186"/>
          <p:cNvSpPr/>
          <p:nvPr/>
        </p:nvSpPr>
        <p:spPr>
          <a:xfrm>
            <a:off x="9092681" y="364672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9" name="Rektangel 187"/>
          <p:cNvSpPr/>
          <p:nvPr/>
        </p:nvSpPr>
        <p:spPr>
          <a:xfrm>
            <a:off x="9092681" y="3789585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0" name="Rektangel 188"/>
          <p:cNvSpPr/>
          <p:nvPr/>
        </p:nvSpPr>
        <p:spPr>
          <a:xfrm>
            <a:off x="9092681" y="393244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1" name="Rektangel 189"/>
          <p:cNvSpPr/>
          <p:nvPr/>
        </p:nvSpPr>
        <p:spPr>
          <a:xfrm>
            <a:off x="9092681" y="407529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2" name="Rektangel 190"/>
          <p:cNvSpPr/>
          <p:nvPr/>
        </p:nvSpPr>
        <p:spPr>
          <a:xfrm>
            <a:off x="9034801" y="1786160"/>
            <a:ext cx="1642841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options are selected</a:t>
            </a:r>
          </a:p>
        </p:txBody>
      </p:sp>
      <p:pic>
        <p:nvPicPr>
          <p:cNvPr id="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681" y="309116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80544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9108" y="3953634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26" name="Rektangel 194"/>
          <p:cNvSpPr/>
          <p:nvPr/>
        </p:nvSpPr>
        <p:spPr>
          <a:xfrm>
            <a:off x="9092682" y="4575292"/>
            <a:ext cx="1499985" cy="21428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Valid Size Options</a:t>
            </a:r>
          </a:p>
        </p:txBody>
      </p:sp>
      <p:sp>
        <p:nvSpPr>
          <p:cNvPr id="127" name="Rektangel 195"/>
          <p:cNvSpPr/>
          <p:nvPr/>
        </p:nvSpPr>
        <p:spPr>
          <a:xfrm>
            <a:off x="9449821" y="4789576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8" name="Rektangel 196"/>
          <p:cNvSpPr/>
          <p:nvPr/>
        </p:nvSpPr>
        <p:spPr>
          <a:xfrm>
            <a:off x="9949816" y="4789576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36</a:t>
            </a:r>
          </a:p>
        </p:txBody>
      </p:sp>
      <p:sp>
        <p:nvSpPr>
          <p:cNvPr id="129" name="Rektangel 197"/>
          <p:cNvSpPr/>
          <p:nvPr/>
        </p:nvSpPr>
        <p:spPr>
          <a:xfrm>
            <a:off x="9449821" y="4932431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0" name="Rektangel 198"/>
          <p:cNvSpPr/>
          <p:nvPr/>
        </p:nvSpPr>
        <p:spPr>
          <a:xfrm>
            <a:off x="9949816" y="4932431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38</a:t>
            </a:r>
          </a:p>
        </p:txBody>
      </p:sp>
      <p:sp>
        <p:nvSpPr>
          <p:cNvPr id="131" name="Rektangel 199"/>
          <p:cNvSpPr/>
          <p:nvPr/>
        </p:nvSpPr>
        <p:spPr>
          <a:xfrm>
            <a:off x="9449821" y="5075287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2" name="Rektangel 200"/>
          <p:cNvSpPr/>
          <p:nvPr/>
        </p:nvSpPr>
        <p:spPr>
          <a:xfrm>
            <a:off x="9949816" y="5075287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40</a:t>
            </a:r>
          </a:p>
        </p:txBody>
      </p:sp>
      <p:sp>
        <p:nvSpPr>
          <p:cNvPr id="133" name="Rektangel 201"/>
          <p:cNvSpPr/>
          <p:nvPr/>
        </p:nvSpPr>
        <p:spPr>
          <a:xfrm>
            <a:off x="9449821" y="5218142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4" name="Rektangel 202"/>
          <p:cNvSpPr/>
          <p:nvPr/>
        </p:nvSpPr>
        <p:spPr>
          <a:xfrm>
            <a:off x="9949816" y="5218142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42</a:t>
            </a:r>
          </a:p>
        </p:txBody>
      </p:sp>
      <p:sp>
        <p:nvSpPr>
          <p:cNvPr id="135" name="Rektangel 203"/>
          <p:cNvSpPr/>
          <p:nvPr/>
        </p:nvSpPr>
        <p:spPr>
          <a:xfrm>
            <a:off x="9449821" y="5360999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6" name="Rektangel 204"/>
          <p:cNvSpPr/>
          <p:nvPr/>
        </p:nvSpPr>
        <p:spPr>
          <a:xfrm>
            <a:off x="9949816" y="5360999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44</a:t>
            </a:r>
          </a:p>
        </p:txBody>
      </p:sp>
      <p:sp>
        <p:nvSpPr>
          <p:cNvPr id="137" name="Rektangel 205"/>
          <p:cNvSpPr/>
          <p:nvPr/>
        </p:nvSpPr>
        <p:spPr>
          <a:xfrm>
            <a:off x="9449821" y="5503854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8" name="Rektangel 206"/>
          <p:cNvSpPr/>
          <p:nvPr/>
        </p:nvSpPr>
        <p:spPr>
          <a:xfrm>
            <a:off x="9949816" y="5503854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46</a:t>
            </a:r>
          </a:p>
        </p:txBody>
      </p:sp>
      <p:sp>
        <p:nvSpPr>
          <p:cNvPr id="139" name="Rektangel 207"/>
          <p:cNvSpPr/>
          <p:nvPr/>
        </p:nvSpPr>
        <p:spPr>
          <a:xfrm>
            <a:off x="9449821" y="5646710"/>
            <a:ext cx="499995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0" name="Rektangel 208"/>
          <p:cNvSpPr/>
          <p:nvPr/>
        </p:nvSpPr>
        <p:spPr>
          <a:xfrm>
            <a:off x="9949816" y="5646710"/>
            <a:ext cx="642851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48</a:t>
            </a:r>
          </a:p>
        </p:txBody>
      </p:sp>
      <p:sp>
        <p:nvSpPr>
          <p:cNvPr id="141" name="Rektangel 209"/>
          <p:cNvSpPr/>
          <p:nvPr/>
        </p:nvSpPr>
        <p:spPr>
          <a:xfrm>
            <a:off x="9092681" y="4789576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2" name="Rektangel 210"/>
          <p:cNvSpPr/>
          <p:nvPr/>
        </p:nvSpPr>
        <p:spPr>
          <a:xfrm>
            <a:off x="9092681" y="4932431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3" name="Rektangel 211"/>
          <p:cNvSpPr/>
          <p:nvPr/>
        </p:nvSpPr>
        <p:spPr>
          <a:xfrm>
            <a:off x="9092681" y="5075287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4" name="Rektangel 212"/>
          <p:cNvSpPr/>
          <p:nvPr/>
        </p:nvSpPr>
        <p:spPr>
          <a:xfrm>
            <a:off x="9092681" y="5218142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5" name="Rektangel 213"/>
          <p:cNvSpPr/>
          <p:nvPr/>
        </p:nvSpPr>
        <p:spPr>
          <a:xfrm>
            <a:off x="9092681" y="5360999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6" name="Rektangel 214"/>
          <p:cNvSpPr/>
          <p:nvPr/>
        </p:nvSpPr>
        <p:spPr>
          <a:xfrm>
            <a:off x="9092681" y="5503854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7" name="Rektangel 215"/>
          <p:cNvSpPr/>
          <p:nvPr/>
        </p:nvSpPr>
        <p:spPr>
          <a:xfrm>
            <a:off x="9092681" y="5646710"/>
            <a:ext cx="357140" cy="1428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810716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4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4953572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096428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239283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382140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524995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5537" y="5667851"/>
            <a:ext cx="114283" cy="952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cxnSp>
        <p:nvCxnSpPr>
          <p:cNvPr id="5" name="Straight Connector 4"/>
          <p:cNvCxnSpPr>
            <a:stCxn id="46" idx="3"/>
            <a:endCxn id="88" idx="1"/>
          </p:cNvCxnSpPr>
          <p:nvPr/>
        </p:nvCxnSpPr>
        <p:spPr>
          <a:xfrm>
            <a:off x="8876688" y="2536152"/>
            <a:ext cx="215994" cy="344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70" idx="3"/>
            <a:endCxn id="126" idx="1"/>
          </p:cNvCxnSpPr>
          <p:nvPr/>
        </p:nvCxnSpPr>
        <p:spPr>
          <a:xfrm>
            <a:off x="8876688" y="4678988"/>
            <a:ext cx="215994" cy="3445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ktangel 4"/>
          <p:cNvSpPr/>
          <p:nvPr/>
        </p:nvSpPr>
        <p:spPr>
          <a:xfrm>
            <a:off x="5376022" y="1929015"/>
            <a:ext cx="1785697" cy="128570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No. System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Description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Posting Groups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Pricing 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Cost method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Calculation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PDM</a:t>
            </a:r>
          </a:p>
          <a:p>
            <a:pPr marL="180940" marR="0" lvl="0" indent="-1809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Item Statistics Group</a:t>
            </a:r>
          </a:p>
        </p:txBody>
      </p:sp>
      <p:cxnSp>
        <p:nvCxnSpPr>
          <p:cNvPr id="156" name="Lige forbindelse 6"/>
          <p:cNvCxnSpPr/>
          <p:nvPr/>
        </p:nvCxnSpPr>
        <p:spPr>
          <a:xfrm rot="5400000" flipH="1" flipV="1">
            <a:off x="6268871" y="3571855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57" name="Lige forbindelse 8"/>
          <p:cNvCxnSpPr>
            <a:endCxn id="155" idx="2"/>
          </p:cNvCxnSpPr>
          <p:nvPr/>
        </p:nvCxnSpPr>
        <p:spPr>
          <a:xfrm rot="5400000" flipH="1" flipV="1">
            <a:off x="6090301" y="3393286"/>
            <a:ext cx="357140" cy="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8" name="Rektangel 3"/>
          <p:cNvSpPr/>
          <p:nvPr/>
        </p:nvSpPr>
        <p:spPr>
          <a:xfrm>
            <a:off x="5368328" y="3625426"/>
            <a:ext cx="1785697" cy="5714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Master 2200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Jacket</a:t>
            </a:r>
          </a:p>
        </p:txBody>
      </p:sp>
      <p:sp>
        <p:nvSpPr>
          <p:cNvPr id="159" name="Rektangel 11"/>
          <p:cNvSpPr/>
          <p:nvPr/>
        </p:nvSpPr>
        <p:spPr>
          <a:xfrm>
            <a:off x="3432082" y="2429011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2200 40 36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Brown, size: 36</a:t>
            </a:r>
          </a:p>
        </p:txBody>
      </p:sp>
      <p:sp>
        <p:nvSpPr>
          <p:cNvPr id="160" name="Rektangel 12"/>
          <p:cNvSpPr/>
          <p:nvPr/>
        </p:nvSpPr>
        <p:spPr>
          <a:xfrm>
            <a:off x="3432082" y="2929006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2200 40 38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Brown, size: 38</a:t>
            </a:r>
          </a:p>
        </p:txBody>
      </p:sp>
      <p:sp>
        <p:nvSpPr>
          <p:cNvPr id="161" name="Rektangel 13"/>
          <p:cNvSpPr/>
          <p:nvPr/>
        </p:nvSpPr>
        <p:spPr>
          <a:xfrm>
            <a:off x="3432082" y="3429001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2200 40 40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Brown, size: 40</a:t>
            </a:r>
          </a:p>
        </p:txBody>
      </p:sp>
      <p:sp>
        <p:nvSpPr>
          <p:cNvPr id="162" name="Rektangel 14"/>
          <p:cNvSpPr/>
          <p:nvPr/>
        </p:nvSpPr>
        <p:spPr>
          <a:xfrm>
            <a:off x="3432082" y="4071851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2200 90 36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Grey, size: 36</a:t>
            </a:r>
          </a:p>
        </p:txBody>
      </p:sp>
      <p:sp>
        <p:nvSpPr>
          <p:cNvPr id="163" name="Rektangel 17"/>
          <p:cNvSpPr/>
          <p:nvPr/>
        </p:nvSpPr>
        <p:spPr>
          <a:xfrm>
            <a:off x="3432082" y="4571846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2200 90 38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Grey, size: 38</a:t>
            </a:r>
          </a:p>
        </p:txBody>
      </p:sp>
      <p:sp>
        <p:nvSpPr>
          <p:cNvPr id="164" name="Rektangel 18"/>
          <p:cNvSpPr/>
          <p:nvPr/>
        </p:nvSpPr>
        <p:spPr>
          <a:xfrm>
            <a:off x="3432082" y="5071841"/>
            <a:ext cx="1357130" cy="428567"/>
          </a:xfrm>
          <a:prstGeom prst="rect">
            <a:avLst/>
          </a:prstGeom>
          <a:solidFill>
            <a:srgbClr val="3DB4C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2200 90 40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Jacket – Grey, size: 40</a:t>
            </a:r>
          </a:p>
        </p:txBody>
      </p:sp>
      <p:cxnSp>
        <p:nvCxnSpPr>
          <p:cNvPr id="165" name="Lige forbindelse 20"/>
          <p:cNvCxnSpPr>
            <a:endCxn id="159" idx="3"/>
          </p:cNvCxnSpPr>
          <p:nvPr/>
        </p:nvCxnSpPr>
        <p:spPr>
          <a:xfrm rot="10800000">
            <a:off x="4789212" y="2643294"/>
            <a:ext cx="571423" cy="121427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6" name="Lige forbindelse 20"/>
          <p:cNvCxnSpPr>
            <a:endCxn id="160" idx="3"/>
          </p:cNvCxnSpPr>
          <p:nvPr/>
        </p:nvCxnSpPr>
        <p:spPr>
          <a:xfrm rot="10800000">
            <a:off x="4789212" y="3143290"/>
            <a:ext cx="571423" cy="714278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7" name="Lige forbindelse 20"/>
          <p:cNvCxnSpPr>
            <a:endCxn id="161" idx="3"/>
          </p:cNvCxnSpPr>
          <p:nvPr/>
        </p:nvCxnSpPr>
        <p:spPr>
          <a:xfrm rot="10800000">
            <a:off x="4789212" y="3643284"/>
            <a:ext cx="571423" cy="214283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8" name="Lige forbindelse 20"/>
          <p:cNvCxnSpPr>
            <a:endCxn id="162" idx="3"/>
          </p:cNvCxnSpPr>
          <p:nvPr/>
        </p:nvCxnSpPr>
        <p:spPr>
          <a:xfrm rot="10800000" flipV="1">
            <a:off x="4789212" y="3857568"/>
            <a:ext cx="571423" cy="42856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9" name="Lige forbindelse 20"/>
          <p:cNvCxnSpPr>
            <a:endCxn id="163" idx="3"/>
          </p:cNvCxnSpPr>
          <p:nvPr/>
        </p:nvCxnSpPr>
        <p:spPr>
          <a:xfrm rot="10800000" flipV="1">
            <a:off x="4789212" y="3857568"/>
            <a:ext cx="571423" cy="928562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0" name="Lige forbindelse 20"/>
          <p:cNvCxnSpPr>
            <a:endCxn id="164" idx="3"/>
          </p:cNvCxnSpPr>
          <p:nvPr/>
        </p:nvCxnSpPr>
        <p:spPr>
          <a:xfrm rot="10800000" flipV="1">
            <a:off x="4789212" y="3857568"/>
            <a:ext cx="571423" cy="1428557"/>
          </a:xfrm>
          <a:prstGeom prst="bentConnector3">
            <a:avLst>
              <a:gd name="adj1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2" name="Rektangel 106">
            <a:extLst>
              <a:ext uri="{FF2B5EF4-FFF2-40B4-BE49-F238E27FC236}">
                <a16:creationId xmlns:a16="http://schemas.microsoft.com/office/drawing/2014/main" id="{FC22FFFF-7D44-446A-96E8-4DC86F8DB4EB}"/>
              </a:ext>
            </a:extLst>
          </p:cNvPr>
          <p:cNvSpPr/>
          <p:nvPr/>
        </p:nvSpPr>
        <p:spPr>
          <a:xfrm>
            <a:off x="3432082" y="1821874"/>
            <a:ext cx="1392559" cy="499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Item No</a:t>
            </a:r>
            <a:r>
              <a:rPr lang="en-US" sz="800" i="1" dirty="0">
                <a:solidFill>
                  <a:schemeClr val="tx1"/>
                </a:solidFill>
              </a:rPr>
              <a:t>s. are combination of Master No + Variant Codes</a:t>
            </a:r>
            <a:endParaRPr kumimoji="0" lang="en-US" sz="8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4" name="Picture 3" descr="A black and white jacket with white flowers&#10;&#10;Description automatically generated">
            <a:extLst>
              <a:ext uri="{FF2B5EF4-FFF2-40B4-BE49-F238E27FC236}">
                <a16:creationId xmlns:a16="http://schemas.microsoft.com/office/drawing/2014/main" id="{85AE985B-561E-D6E8-1974-81707C3B8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67" y="1690688"/>
            <a:ext cx="3048000" cy="405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97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TRIMIT 2024">
      <a:dk1>
        <a:srgbClr val="02015F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RIMIT 2024">
      <a:majorFont>
        <a:latin typeface="Kanit Semi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IMIT Group empty presentation template" id="{B42CB680-34D1-418A-BB3E-655F9478B4A3}" vid="{A3845ADC-DADE-4B83-AE62-EECA315E2A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4CA77242FD0549846ACFB59FA0DA62" ma:contentTypeVersion="4" ma:contentTypeDescription="Opret et nyt dokument." ma:contentTypeScope="" ma:versionID="b61d1f532cfdef96f2dedf4d9b772d5e">
  <xsd:schema xmlns:xsd="http://www.w3.org/2001/XMLSchema" xmlns:xs="http://www.w3.org/2001/XMLSchema" xmlns:p="http://schemas.microsoft.com/office/2006/metadata/properties" xmlns:ns2="f877c1a7-5f8e-4fc2-9bf2-bdac44d46191" targetNamespace="http://schemas.microsoft.com/office/2006/metadata/properties" ma:root="true" ma:fieldsID="3224988a87a7a298170c42229312a13b" ns2:_="">
    <xsd:import namespace="f877c1a7-5f8e-4fc2-9bf2-bdac44d461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7c1a7-5f8e-4fc2-9bf2-bdac44d461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7D46C1-41D1-4A88-BBA6-66E68DEBFD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A43F67-51FC-430E-9EED-16786D53948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3417224-E77F-4A84-A8D0-718F303433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77c1a7-5f8e-4fc2-9bf2-bdac44d461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TRIMIT Group empty presentation template</Template>
  <TotalTime>206</TotalTime>
  <Words>3755</Words>
  <Application>Microsoft Office PowerPoint</Application>
  <PresentationFormat>Widescreen</PresentationFormat>
  <Paragraphs>1707</Paragraphs>
  <Slides>57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Kanit SemiBold</vt:lpstr>
      <vt:lpstr>Montserrat SemiBold</vt:lpstr>
      <vt:lpstr>Montserrat</vt:lpstr>
      <vt:lpstr>Arial</vt:lpstr>
      <vt:lpstr>Raleway</vt:lpstr>
      <vt:lpstr>Aptos</vt:lpstr>
      <vt:lpstr>Office Theme</vt:lpstr>
      <vt:lpstr> TRIMIT  Master &amp; Item Structure</vt:lpstr>
      <vt:lpstr>PowerPoint Presentation</vt:lpstr>
      <vt:lpstr>Introduction</vt:lpstr>
      <vt:lpstr>Fashion Intelligent</vt:lpstr>
      <vt:lpstr>Master &amp; Item Structure – Intelligent</vt:lpstr>
      <vt:lpstr>Master &amp; Item Structure – Intelligent</vt:lpstr>
      <vt:lpstr>Master &amp; Item Structure – Intelligent</vt:lpstr>
      <vt:lpstr>Master &amp; Item Structure – Intelligent</vt:lpstr>
      <vt:lpstr>Master &amp; Item Structure – Intelligent</vt:lpstr>
      <vt:lpstr>Master &amp; Item Structure – Intelligent</vt:lpstr>
      <vt:lpstr>Master &amp; Item Structure – Intelligent</vt:lpstr>
      <vt:lpstr>Furniture/Configuration Generic Number</vt:lpstr>
      <vt:lpstr>Master &amp; Item Structure - Generic</vt:lpstr>
      <vt:lpstr>Master &amp; Item Structure - Generic</vt:lpstr>
      <vt:lpstr>Master &amp; Item Structure - Generic</vt:lpstr>
      <vt:lpstr>Master &amp; Item Structure - Generic</vt:lpstr>
      <vt:lpstr>Master &amp; Item Structure - Generic</vt:lpstr>
      <vt:lpstr>Master &amp; Item Structure - Generic</vt:lpstr>
      <vt:lpstr>Master &amp; Item Structure - Generic</vt:lpstr>
      <vt:lpstr>Furniture/Configuration Sequential Number</vt:lpstr>
      <vt:lpstr>Master and Item Structure – Sequential No.</vt:lpstr>
      <vt:lpstr>Master and Item Structure – Sequential No.</vt:lpstr>
      <vt:lpstr>Master and Item Structure – Sequential No.</vt:lpstr>
      <vt:lpstr>Types of Items</vt:lpstr>
      <vt:lpstr>Master - Introduction</vt:lpstr>
      <vt:lpstr>Master – Item – SKU</vt:lpstr>
      <vt:lpstr>Item Numbering</vt:lpstr>
      <vt:lpstr>VarDim Definitions</vt:lpstr>
      <vt:lpstr>Item Numbering</vt:lpstr>
      <vt:lpstr>Furniture Structure  in TRIMIT Demo Sites</vt:lpstr>
      <vt:lpstr>PowerPoint Presentation</vt:lpstr>
      <vt:lpstr>Chair Zeus</vt:lpstr>
      <vt:lpstr>Chair Hades</vt:lpstr>
      <vt:lpstr>Chair Poseidon</vt:lpstr>
      <vt:lpstr>Dining Table Artemis</vt:lpstr>
      <vt:lpstr>Side Table Hera</vt:lpstr>
      <vt:lpstr>Coffee Table Athena</vt:lpstr>
      <vt:lpstr>Sofa Helios</vt:lpstr>
      <vt:lpstr>Sofa Helios</vt:lpstr>
      <vt:lpstr>Sofa Apollo</vt:lpstr>
      <vt:lpstr>Storage Cabinet Nemesis</vt:lpstr>
      <vt:lpstr>Storage Cabinet Nemesis</vt:lpstr>
      <vt:lpstr>Storage Cabinet Nemesis</vt:lpstr>
      <vt:lpstr>Chair Castor</vt:lpstr>
      <vt:lpstr>Chair Pollux</vt:lpstr>
      <vt:lpstr>Chair Hephaestus</vt:lpstr>
      <vt:lpstr>Cantina Table Circe</vt:lpstr>
      <vt:lpstr>Conference Table Calypso</vt:lpstr>
      <vt:lpstr>Conference Table Calypso</vt:lpstr>
      <vt:lpstr>5200 and 5210</vt:lpstr>
      <vt:lpstr>Sofa Persephone</vt:lpstr>
      <vt:lpstr>Sofa Dyonisos, 2-Seater</vt:lpstr>
      <vt:lpstr>Kitchen Cabinet Hestia</vt:lpstr>
      <vt:lpstr>Kitchen Cabinet Hestia</vt:lpstr>
      <vt:lpstr>Kitchen Cabinet Hestia</vt:lpstr>
      <vt:lpstr>Kitchen Cabinet Hestia</vt:lpstr>
      <vt:lpstr>Kitchen Cabinet Hestia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TRIMIT  Master &amp; Item Structure</dc:title>
  <dc:creator>Kitty Bisseling</dc:creator>
  <cp:lastModifiedBy>Kitty Bisseling</cp:lastModifiedBy>
  <cp:revision>13</cp:revision>
  <dcterms:created xsi:type="dcterms:W3CDTF">2024-06-24T09:25:23Z</dcterms:created>
  <dcterms:modified xsi:type="dcterms:W3CDTF">2026-04-03T10:25:59Z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0x0101002A4CA77242FD0549846ACFB59FA0DA62</vt:lpwstr>
  </property>
</Properties>
</file>